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22" y="-9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pPr/>
              <a:t>16.06.2022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lum bright="25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65700" y="602635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928103"/>
            <a:ext cx="3043383" cy="314587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965700" y="1843622"/>
            <a:ext cx="4940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ИНЫХ МЕРОПРИЯТИЙ, НАПРАВЛЕННЫХ 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ПРЕОДОЛЕНИЕ ГРАЖДАНИНОМ ТРУДНОЙ ЖИЗНЕННОЙ СИТУАЦИИ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53000" y="332815"/>
            <a:ext cx="4953000" cy="238685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tIns="0" bIns="0" rtlCol="0"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lum bright="25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5404" y="0"/>
            <a:ext cx="4597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- 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разработанной для него программой социальной адаптации по одному из мероприятий, указанному в ст. 3 Закона Оренбургской области от 16.04.2020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№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2180/581-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 «О предоставлении отдельных видов государственной социальной помощи в Оренбургской области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на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мероприятий, направленных на преодоление трудной жизненной ситуации.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548985"/>
              </p:ext>
            </p:extLst>
          </p:nvPr>
        </p:nvGraphicFramePr>
        <p:xfrm>
          <a:off x="294614" y="4545502"/>
          <a:ext cx="4310637" cy="1934646"/>
        </p:xfrm>
        <a:graphic>
          <a:graphicData uri="http://schemas.openxmlformats.org/drawingml/2006/table">
            <a:tbl>
              <a:tblPr/>
              <a:tblGrid>
                <a:gridCol w="43106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934646">
                <a:tc>
                  <a:txBody>
                    <a:bodyPr/>
                    <a:lstStyle/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период действия  социального контракта гражданин имеет право на </a:t>
                      </a:r>
                      <a:r>
                        <a:rPr lang="ru-RU" sz="1100" b="1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получение:</a:t>
                      </a:r>
                    </a:p>
                    <a:p>
                      <a:pPr marL="157480" indent="-171450"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ежемесячной денежной выплаты в размере равной величине прожиточного минимума для трудоспособного населения, установленной в Оренбургской области за второй квартал года, предшествующего году заключения социального контракта                       (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10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00 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руб.).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1" name="Рисунок 10" descr="https://miro.medium.com/max/1200/1*2wA_in_dqyQOvk4v63Bbkw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213" y="5211140"/>
            <a:ext cx="922089" cy="869377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3" name="Рисунок 12" descr="https://img.favpng.com/18/20/20/bell-pepper-food-vegetarian-cuisine-chili-pepper-garnish-png-favpng-qhugf9An5Q8rPMS1PVYTPvNx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637" y="4960978"/>
            <a:ext cx="964277" cy="816207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4" name="Рисунок 13" descr="\\MSR-CF\u-map\obmen\23-Отдел по работе с обращениями граждан\Пилипенко\1553747792_13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331" y="5211140"/>
            <a:ext cx="922039" cy="869377"/>
          </a:xfrm>
          <a:prstGeom prst="ellipse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4614" y="2347273"/>
            <a:ext cx="42394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1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мероприятий, направленных на преодоление трудной жизненной ситуации: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довлетворение текущих потребностей в приобретении товаров первой необходимости, одежды, обуви;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довлетворение текущих потребностей в приобретении товаров для ведения личного подсобного хозяйства;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еобходимость в приобретении лекарственных препаратов, в лечении, прохождении профилактического медицинского осмотра, в целях стимулирования ведения здорового образа жизни;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беспечение потребности семьи в товарах и услугах дошкольного и школьного образования.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4740" y="192801"/>
            <a:ext cx="4243646" cy="4843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100" b="1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иных мероприятий, направленных на преодоление гражданами трудной жизненной ситуации</a:t>
            </a:r>
            <a:r>
              <a:rPr lang="ru-RU" sz="1100" b="1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0" algn="ctr"/>
            <a:endParaRPr lang="ru-RU" sz="11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заключения социального контракта гражданин берет на себя обязательства:</a:t>
            </a:r>
          </a:p>
          <a:p>
            <a:pPr lvl="0"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предоставить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комплексный центр социального обслуживания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населения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документы, установленные постановлением Правительства Оренбургской области от 07.09.2020 №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753-пп. </a:t>
            </a:r>
          </a:p>
          <a:p>
            <a:pPr lvl="0"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11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100" u="sng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после </a:t>
            </a:r>
            <a:r>
              <a:rPr lang="ru-RU" sz="1100" u="sng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заключения социального контракта гражданин берет на себя обязательства:</a:t>
            </a:r>
          </a:p>
          <a:p>
            <a:pPr marL="171450" lvl="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предпринимать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действия по выполнению мероприятий, предусмотренных социальным контрактом и программой социальной адаптации; </a:t>
            </a:r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период действия контракта, не позднее 3 числа месяца, следующего за месяцем реализации плана мероприятий,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предусмотренного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программой социальной адаптации, представлять 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центр социального обслуживания населения по месту жительства отчет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выполнении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предусмотренных  программой социальной адаптации, а также целевом расходовании средств государственной социальной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помощи.</a:t>
            </a:r>
          </a:p>
          <a:p>
            <a:pPr algn="ctr"/>
            <a:endParaRPr lang="ru-RU" sz="11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ru-RU" sz="1050" dirty="0">
                <a:ea typeface="Calibri"/>
                <a:cs typeface="Times New Roman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Максимальный срок действия </a:t>
            </a:r>
          </a:p>
          <a:p>
            <a:pPr indent="-13970" algn="ctr">
              <a:lnSpc>
                <a:spcPct val="100000"/>
              </a:lnSpc>
              <a:spcAft>
                <a:spcPts val="0"/>
              </a:spcAft>
            </a:pPr>
            <a:r>
              <a:rPr lang="ru-RU" sz="11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   социального контракта – 6 месяцев</a:t>
            </a:r>
            <a:endParaRPr lang="ru-RU" sz="11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504</Words>
  <Application>Microsoft Office PowerPoint</Application>
  <PresentationFormat>Лист A4 (210x297 мм)</PresentationFormat>
  <Paragraphs>34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Григорьева Ирина Михайловна</cp:lastModifiedBy>
  <cp:revision>50</cp:revision>
  <cp:lastPrinted>2021-01-27T05:57:54Z</cp:lastPrinted>
  <dcterms:created xsi:type="dcterms:W3CDTF">2021-01-11T17:25:42Z</dcterms:created>
  <dcterms:modified xsi:type="dcterms:W3CDTF">2022-06-16T13:39:05Z</dcterms:modified>
</cp:coreProperties>
</file>