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6858000" cy="9906000" type="A4"/>
  <p:notesSz cx="6797675" cy="9926638"/>
  <p:embeddedFontLst>
    <p:embeddedFont>
      <p:font typeface="Cormorant SC Medium" charset="-52"/>
      <p:regular r:id="rId3"/>
    </p:embeddedFont>
    <p:embeddedFont>
      <p:font typeface="Calibri" pitchFamily="34" charset="0"/>
      <p:regular r:id="rId4"/>
      <p:bold r:id="rId5"/>
      <p:italic r:id="rId6"/>
      <p:boldItalic r:id="rId7"/>
    </p:embeddedFont>
    <p:embeddedFont>
      <p:font typeface="Cormorant SC Medium Bold" charset="-52"/>
      <p:regular r:id="rId8"/>
      <p:bold r:id="rId9"/>
    </p:embeddedFont>
  </p:embeddedFontLst>
  <p:defaultTextStyle>
    <a:defPPr>
      <a:defRPr lang="en-US"/>
    </a:defPPr>
    <a:lvl1pPr marL="0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1pPr>
    <a:lvl2pPr marL="419938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2pPr>
    <a:lvl3pPr marL="839876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3pPr>
    <a:lvl4pPr marL="1259815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4pPr>
    <a:lvl5pPr marL="1679753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5pPr>
    <a:lvl6pPr marL="2099691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6pPr>
    <a:lvl7pPr marL="2519629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7pPr>
    <a:lvl8pPr marL="2939567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8pPr>
    <a:lvl9pPr marL="3359506" algn="l" defTabSz="83987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01" userDrawn="1">
          <p15:clr>
            <a:srgbClr val="A4A3A4"/>
          </p15:clr>
        </p15:guide>
        <p15:guide id="2" pos="26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07" autoAdjust="0"/>
  </p:normalViewPr>
  <p:slideViewPr>
    <p:cSldViewPr>
      <p:cViewPr>
        <p:scale>
          <a:sx n="81" d="100"/>
          <a:sy n="81" d="100"/>
        </p:scale>
        <p:origin x="-1530" y="1140"/>
      </p:cViewPr>
      <p:guideLst>
        <p:guide orient="horz" pos="2001"/>
        <p:guide pos="26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407" y="1973553"/>
            <a:ext cx="7053943" cy="136178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4814" y="3600043"/>
            <a:ext cx="5809129" cy="16235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6598" y="254416"/>
            <a:ext cx="1867220" cy="542065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4938" y="254416"/>
            <a:ext cx="5463348" cy="542065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544" y="4082402"/>
            <a:ext cx="7053943" cy="126178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544" y="2692680"/>
            <a:ext cx="7053943" cy="138972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938" y="1482371"/>
            <a:ext cx="3665284" cy="41926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8534" y="1482371"/>
            <a:ext cx="3665284" cy="41926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4938" y="1422076"/>
            <a:ext cx="3666725" cy="5926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4938" y="2014730"/>
            <a:ext cx="3666725" cy="3660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15653" y="1422076"/>
            <a:ext cx="3668166" cy="5926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15653" y="2014730"/>
            <a:ext cx="3668166" cy="3660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938" y="252944"/>
            <a:ext cx="2730234" cy="10764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4583" y="252944"/>
            <a:ext cx="4639235" cy="5422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4938" y="1329428"/>
            <a:ext cx="2730234" cy="43456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614" y="4447111"/>
            <a:ext cx="4979254" cy="5250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26614" y="567654"/>
            <a:ext cx="4979254" cy="38118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6614" y="4972118"/>
            <a:ext cx="4979254" cy="7455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4938" y="254415"/>
            <a:ext cx="7468881" cy="1058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4938" y="1482371"/>
            <a:ext cx="7468881" cy="4192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4938" y="5888306"/>
            <a:ext cx="1936376" cy="338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5409" y="5888306"/>
            <a:ext cx="2627939" cy="338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47442" y="5888306"/>
            <a:ext cx="1936376" cy="338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4" b="89753" l="5125" r="9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214">
            <a:off x="4232753" y="8173647"/>
            <a:ext cx="2991542" cy="211651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74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681560" y="180251"/>
            <a:ext cx="4810750" cy="286326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/>
          <a:srcRect l="31466" t="5459" r="31950" b="26127"/>
          <a:stretch>
            <a:fillRect/>
          </a:stretch>
        </p:blipFill>
        <p:spPr>
          <a:xfrm>
            <a:off x="1024975" y="217829"/>
            <a:ext cx="749286" cy="86971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67168" y="1095383"/>
            <a:ext cx="2494347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09"/>
              </a:lnSpc>
              <a:spcBef>
                <a:spcPct val="0"/>
              </a:spcBef>
            </a:pPr>
            <a:r>
              <a:rPr lang="en-US" sz="1149" dirty="0" err="1">
                <a:solidFill>
                  <a:srgbClr val="000000"/>
                </a:solidFill>
                <a:latin typeface="Cormorant SC Medium"/>
              </a:rPr>
              <a:t>Консультационный</a:t>
            </a:r>
            <a:r>
              <a:rPr lang="en-US" sz="11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149" dirty="0" err="1">
                <a:solidFill>
                  <a:srgbClr val="000000"/>
                </a:solidFill>
                <a:latin typeface="Cormorant SC Medium"/>
              </a:rPr>
              <a:t>центр</a:t>
            </a:r>
            <a:r>
              <a:rPr lang="en-US" sz="1149" dirty="0">
                <a:solidFill>
                  <a:srgbClr val="000000"/>
                </a:solidFill>
                <a:latin typeface="Cormorant SC Medium"/>
              </a:rPr>
              <a:t> ФБУЗ </a:t>
            </a:r>
            <a:r>
              <a:rPr lang="ru-RU" sz="1149" dirty="0" smtClean="0">
                <a:solidFill>
                  <a:srgbClr val="000000"/>
                </a:solidFill>
                <a:latin typeface="Cormorant SC Medium"/>
              </a:rPr>
              <a:t>«</a:t>
            </a:r>
            <a:r>
              <a:rPr lang="en-US" sz="1149" dirty="0" err="1" smtClean="0">
                <a:solidFill>
                  <a:srgbClr val="000000"/>
                </a:solidFill>
                <a:latin typeface="Cormorant SC Medium"/>
              </a:rPr>
              <a:t>Центр</a:t>
            </a:r>
            <a:r>
              <a:rPr lang="en-US" sz="1149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149" dirty="0" err="1">
                <a:solidFill>
                  <a:srgbClr val="000000"/>
                </a:solidFill>
                <a:latin typeface="Cormorant SC Medium"/>
              </a:rPr>
              <a:t>гигиены</a:t>
            </a:r>
            <a:r>
              <a:rPr lang="en-US" sz="1149" dirty="0">
                <a:solidFill>
                  <a:srgbClr val="000000"/>
                </a:solidFill>
                <a:latin typeface="Cormorant SC Medium"/>
              </a:rPr>
              <a:t> и </a:t>
            </a:r>
            <a:r>
              <a:rPr lang="en-US" sz="1149" dirty="0" err="1">
                <a:solidFill>
                  <a:srgbClr val="000000"/>
                </a:solidFill>
                <a:latin typeface="Cormorant SC Medium"/>
              </a:rPr>
              <a:t>эпидемиологии</a:t>
            </a:r>
            <a:r>
              <a:rPr lang="en-US" sz="1149" dirty="0">
                <a:solidFill>
                  <a:srgbClr val="000000"/>
                </a:solidFill>
                <a:latin typeface="Cormorant SC Medium"/>
              </a:rPr>
              <a:t> в </a:t>
            </a:r>
            <a:r>
              <a:rPr lang="en-US" sz="1149" dirty="0" err="1">
                <a:solidFill>
                  <a:srgbClr val="000000"/>
                </a:solidFill>
                <a:latin typeface="Cormorant SC Medium"/>
              </a:rPr>
              <a:t>Оренбургской</a:t>
            </a:r>
            <a:r>
              <a:rPr lang="en-US" sz="11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149" dirty="0" err="1" smtClean="0">
                <a:solidFill>
                  <a:srgbClr val="000000"/>
                </a:solidFill>
                <a:latin typeface="Cormorant SC Medium"/>
              </a:rPr>
              <a:t>области</a:t>
            </a:r>
            <a:r>
              <a:rPr lang="ru-RU" sz="1149" dirty="0" smtClean="0">
                <a:solidFill>
                  <a:srgbClr val="000000"/>
                </a:solidFill>
                <a:latin typeface="Cormorant SC Medium"/>
              </a:rPr>
              <a:t>»</a:t>
            </a:r>
            <a:endParaRPr lang="en-US" sz="1149" dirty="0">
              <a:solidFill>
                <a:srgbClr val="000000"/>
              </a:solidFill>
              <a:latin typeface="Cormorant SC Medium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720348" y="421852"/>
            <a:ext cx="4038600" cy="1094433"/>
            <a:chOff x="17545" y="24482"/>
            <a:chExt cx="5932505" cy="1459246"/>
          </a:xfrm>
        </p:grpSpPr>
        <p:sp>
          <p:nvSpPr>
            <p:cNvPr id="8" name="TextBox 8"/>
            <p:cNvSpPr txBox="1"/>
            <p:nvPr/>
          </p:nvSpPr>
          <p:spPr>
            <a:xfrm>
              <a:off x="17545" y="24482"/>
              <a:ext cx="5932505" cy="8110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6"/>
                </a:lnSpc>
              </a:pPr>
              <a:r>
                <a:rPr lang="en-US" sz="3200" dirty="0">
                  <a:solidFill>
                    <a:srgbClr val="000000"/>
                  </a:solidFill>
                  <a:latin typeface="Cormorant SC Medium Bold"/>
                </a:rPr>
                <a:t>ГОРЯЧАЯ ЛИНИЯ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7545" y="868174"/>
              <a:ext cx="5932505" cy="615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1500" dirty="0" smtClean="0">
                  <a:solidFill>
                    <a:srgbClr val="000000"/>
                  </a:solidFill>
                  <a:latin typeface="Cormorant SC Medium"/>
                </a:rPr>
                <a:t>по вопросам качества и безопасности парфюмерно-косметической продукции</a:t>
              </a:r>
              <a:endParaRPr lang="en-US" sz="1500" dirty="0">
                <a:solidFill>
                  <a:srgbClr val="000000"/>
                </a:solidFill>
                <a:latin typeface="Cormorant SC Medium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432987" y="2066325"/>
            <a:ext cx="6048000" cy="977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1600" b="1" dirty="0" smtClean="0">
                <a:solidFill>
                  <a:srgbClr val="000000"/>
                </a:solidFill>
                <a:latin typeface="Cormorant SC Medium"/>
              </a:rPr>
              <a:t>           </a:t>
            </a:r>
            <a:r>
              <a:rPr lang="ru-RU" sz="1600" b="1" dirty="0" smtClean="0">
                <a:solidFill>
                  <a:srgbClr val="000000"/>
                </a:solidFill>
                <a:latin typeface="Cormorant SC Medium"/>
              </a:rPr>
              <a:t>С 06 по 17 февраля</a:t>
            </a:r>
            <a:r>
              <a:rPr lang="ru-RU" sz="1550" b="1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b="1" dirty="0" smtClean="0">
                <a:solidFill>
                  <a:srgbClr val="000000"/>
                </a:solidFill>
                <a:latin typeface="Cormorant SC Medium"/>
              </a:rPr>
              <a:t>202</a:t>
            </a:r>
            <a:r>
              <a:rPr lang="ru-RU" sz="1550" b="1" dirty="0" smtClean="0">
                <a:solidFill>
                  <a:srgbClr val="000000"/>
                </a:solidFill>
                <a:latin typeface="Cormorant SC Medium"/>
              </a:rPr>
              <a:t>3</a:t>
            </a:r>
            <a:r>
              <a:rPr lang="en-US" sz="1550" b="1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b="1" dirty="0" err="1" smtClean="0">
                <a:solidFill>
                  <a:srgbClr val="000000"/>
                </a:solidFill>
                <a:latin typeface="Cormorant SC Medium"/>
              </a:rPr>
              <a:t>года</a:t>
            </a:r>
            <a:r>
              <a:rPr lang="en-US" sz="1550" b="1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для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жителей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г.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Оренбурга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Оренбургской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области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, г.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Байконур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будет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организована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горячая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550" dirty="0" err="1" smtClean="0">
                <a:solidFill>
                  <a:srgbClr val="000000"/>
                </a:solidFill>
                <a:latin typeface="Cormorant SC Medium"/>
              </a:rPr>
              <a:t>линия</a:t>
            </a:r>
            <a:r>
              <a:rPr lang="en-US" sz="155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ru-RU" sz="1550" dirty="0">
                <a:solidFill>
                  <a:srgbClr val="000000"/>
                </a:solidFill>
                <a:latin typeface="Cormorant SC Medium"/>
              </a:rPr>
              <a:t>по </a:t>
            </a:r>
            <a:r>
              <a:rPr lang="ru-RU" sz="1550" dirty="0" smtClean="0">
                <a:solidFill>
                  <a:srgbClr val="000000"/>
                </a:solidFill>
                <a:latin typeface="Cormorant SC Medium"/>
              </a:rPr>
              <a:t>вопросам </a:t>
            </a:r>
            <a:r>
              <a:rPr lang="ru-RU" sz="1600" dirty="0">
                <a:solidFill>
                  <a:srgbClr val="000000"/>
                </a:solidFill>
                <a:latin typeface="Cormorant SC Medium"/>
              </a:rPr>
              <a:t>по вопросам качества и безопасности парфюмерно-косметической </a:t>
            </a:r>
            <a:r>
              <a:rPr lang="ru-RU" sz="1600" dirty="0" smtClean="0">
                <a:solidFill>
                  <a:srgbClr val="000000"/>
                </a:solidFill>
                <a:latin typeface="Cormorant SC Medium"/>
              </a:rPr>
              <a:t>продукции</a:t>
            </a:r>
            <a:r>
              <a:rPr lang="ru-RU" sz="1550" dirty="0" smtClean="0">
                <a:solidFill>
                  <a:srgbClr val="000000"/>
                </a:solidFill>
                <a:latin typeface="Cormorant SC Medium"/>
              </a:rPr>
              <a:t>.</a:t>
            </a:r>
            <a:endParaRPr lang="en-US" sz="1600" dirty="0">
              <a:solidFill>
                <a:srgbClr val="000000"/>
              </a:solidFill>
              <a:latin typeface="Cormorant SC Medium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94881" y="3159723"/>
            <a:ext cx="4711489" cy="232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89"/>
              </a:lnSpc>
              <a:spcBef>
                <a:spcPct val="0"/>
              </a:spcBef>
            </a:pPr>
            <a:r>
              <a:rPr lang="en-US" sz="1349" dirty="0" err="1">
                <a:solidFill>
                  <a:srgbClr val="000000"/>
                </a:solidFill>
                <a:latin typeface="Cormorant SC Medium"/>
              </a:rPr>
              <a:t>Для</a:t>
            </a:r>
            <a:r>
              <a:rPr lang="en-US" sz="13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349" dirty="0" err="1">
                <a:solidFill>
                  <a:srgbClr val="000000"/>
                </a:solidFill>
                <a:latin typeface="Cormorant SC Medium"/>
              </a:rPr>
              <a:t>получения</a:t>
            </a:r>
            <a:r>
              <a:rPr lang="en-US" sz="13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349" dirty="0" err="1">
                <a:solidFill>
                  <a:srgbClr val="000000"/>
                </a:solidFill>
                <a:latin typeface="Cormorant SC Medium"/>
              </a:rPr>
              <a:t>консультации</a:t>
            </a:r>
            <a:r>
              <a:rPr lang="en-US" sz="13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349" dirty="0" err="1">
                <a:solidFill>
                  <a:srgbClr val="000000"/>
                </a:solidFill>
                <a:latin typeface="Cormorant SC Medium"/>
              </a:rPr>
              <a:t>обращаться</a:t>
            </a:r>
            <a:r>
              <a:rPr lang="en-US" sz="13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349" dirty="0" err="1">
                <a:solidFill>
                  <a:srgbClr val="000000"/>
                </a:solidFill>
                <a:latin typeface="Cormorant SC Medium"/>
              </a:rPr>
              <a:t>по</a:t>
            </a:r>
            <a:r>
              <a:rPr lang="en-US" sz="1349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349" dirty="0" err="1">
                <a:solidFill>
                  <a:srgbClr val="000000"/>
                </a:solidFill>
                <a:latin typeface="Cormorant SC Medium"/>
              </a:rPr>
              <a:t>телефонам</a:t>
            </a:r>
            <a:r>
              <a:rPr lang="en-US" sz="1349" dirty="0">
                <a:solidFill>
                  <a:srgbClr val="000000"/>
                </a:solidFill>
                <a:latin typeface="Cormorant SC Medium"/>
              </a:rPr>
              <a:t>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08948" y="4284662"/>
            <a:ext cx="4196443" cy="1297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79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000000"/>
                </a:solidFill>
                <a:latin typeface="Cormorant SC Medium"/>
              </a:rPr>
              <a:t>Консультационный</a:t>
            </a:r>
            <a:r>
              <a:rPr lang="en-US" sz="120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центр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ФБУЗ «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Центр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гигиены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эпидемиологии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в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Оренбургской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области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»: в г.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Оренбурге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Соль-Илецком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городском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округе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Оренбургском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Шарлыкском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Тюльганском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Октябрьском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Сакмарском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Акбулакском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Саракташском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Беляевском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районах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г.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Байконур</a:t>
            </a:r>
            <a:endParaRPr lang="en-US" sz="1200" dirty="0">
              <a:solidFill>
                <a:srgbClr val="000000"/>
              </a:solidFill>
              <a:latin typeface="Cormorant SC Medium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848318" y="4761390"/>
            <a:ext cx="1746945" cy="339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Cormorant SC Medium Bold"/>
              </a:rPr>
              <a:t>8 (3532) 43-08-19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38448" y="5705500"/>
            <a:ext cx="4196443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79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000000"/>
                </a:solidFill>
                <a:latin typeface="Cormorant SC Medium"/>
              </a:rPr>
              <a:t>Консультационный</a:t>
            </a:r>
            <a:r>
              <a:rPr lang="en-US" sz="1200" dirty="0" smtClean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пункт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филиала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ФБУЗ «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Центр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гигиены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эпидемиологии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в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Оренбургской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области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в </a:t>
            </a:r>
            <a:r>
              <a:rPr lang="ru-RU" sz="1200" dirty="0" smtClean="0">
                <a:solidFill>
                  <a:srgbClr val="000000"/>
                </a:solidFill>
                <a:latin typeface="Cormorant SC Medium"/>
              </a:rPr>
              <a:t>г. </a:t>
            </a:r>
            <a:r>
              <a:rPr lang="en-US" sz="1200" dirty="0" err="1" smtClean="0">
                <a:solidFill>
                  <a:srgbClr val="000000"/>
                </a:solidFill>
                <a:latin typeface="Cormorant SC Medium"/>
              </a:rPr>
              <a:t>Бузулуке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Бузулукском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Грачевском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Курманаевском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Первомайском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Тоцком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"/>
              </a:rPr>
              <a:t>районах</a:t>
            </a:r>
            <a:r>
              <a:rPr lang="en-US" sz="1200" dirty="0">
                <a:solidFill>
                  <a:srgbClr val="000000"/>
                </a:solidFill>
                <a:latin typeface="Cormorant SC Medium"/>
              </a:rPr>
              <a:t>»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821185" y="5958556"/>
            <a:ext cx="1849847" cy="339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Cormorant SC Medium Bold"/>
              </a:rPr>
              <a:t>8 (35342) 7-96-93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8448" y="6725331"/>
            <a:ext cx="4196443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79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000000"/>
                </a:solidFill>
                <a:latin typeface="Cormorant SC Medium Bold"/>
              </a:rPr>
              <a:t>Консультационный</a:t>
            </a:r>
            <a:r>
              <a:rPr lang="en-US" sz="1200" dirty="0" smtClean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пункт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филиала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ФБУЗ «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Центр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гигиены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эпидемиологии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в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Оренбургской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области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в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городе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Бугуруслане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Абдулинском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городском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округе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Бугурусланском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Северном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Асекеевском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Матвеевском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Пономаревском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районах</a:t>
            </a:r>
            <a:r>
              <a:rPr lang="en-US" sz="1200" dirty="0" smtClean="0">
                <a:solidFill>
                  <a:srgbClr val="000000"/>
                </a:solidFill>
                <a:latin typeface="Cormorant SC Medium Bold"/>
              </a:rPr>
              <a:t>»</a:t>
            </a:r>
            <a:endParaRPr lang="en-US" sz="1200" dirty="0">
              <a:solidFill>
                <a:srgbClr val="000000"/>
              </a:solidFill>
              <a:latin typeface="Cormorant SC Medium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848318" y="7018460"/>
            <a:ext cx="1736750" cy="339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Cormorant SC Medium Bold"/>
              </a:rPr>
              <a:t>8 (35352) 2-32-68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08948" y="7946302"/>
            <a:ext cx="4196443" cy="1297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79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Консультационный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Cormorant SC Medium Bold"/>
              </a:rPr>
              <a:t>пункт</a:t>
            </a:r>
            <a:r>
              <a:rPr lang="en-US" sz="1200" dirty="0" smtClean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филиала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ФБУЗ «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Центр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гигиены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эпидемиологии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в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Оренбургской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области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» в г.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Орске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г.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Новотроицке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г.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Медногорске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Гайском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Кувандыкском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Ясненском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городских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округах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Домбаровском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Светлинском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Новоорском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Адамовском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и 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Кваркенском</a:t>
            </a:r>
            <a:r>
              <a:rPr lang="en-US" sz="1200" dirty="0">
                <a:solidFill>
                  <a:srgbClr val="000000"/>
                </a:solidFill>
                <a:latin typeface="Cormorant SC Medium Bold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rmorant SC Medium Bold"/>
              </a:rPr>
              <a:t>районах</a:t>
            </a:r>
            <a:endParaRPr lang="en-US" sz="1200" dirty="0">
              <a:solidFill>
                <a:srgbClr val="000000"/>
              </a:solidFill>
              <a:latin typeface="Cormorant SC Medium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8318" y="8322213"/>
            <a:ext cx="1760413" cy="339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Cormorant SC Medium Bold"/>
              </a:rPr>
              <a:t>8 (3537) 26-91-08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7818" y="3648828"/>
            <a:ext cx="42054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Cormorant SC Medium" charset="-52"/>
              </a:rPr>
              <a:t>Телефон Единого консультационного центра </a:t>
            </a:r>
            <a:r>
              <a:rPr lang="ru-RU" sz="1400" dirty="0" err="1" smtClean="0">
                <a:latin typeface="Cormorant SC Medium" charset="-52"/>
              </a:rPr>
              <a:t>Роспотребнадзора</a:t>
            </a:r>
            <a:endParaRPr lang="ru-RU" sz="1400" dirty="0">
              <a:latin typeface="Cormorant SC Medium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34528" y="3666370"/>
            <a:ext cx="19540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rmorant SC Medium" charset="-52"/>
              </a:rPr>
              <a:t>8-800-555-49-43 </a:t>
            </a:r>
            <a:endParaRPr lang="ru-RU" sz="1600" b="1" dirty="0">
              <a:latin typeface="Cormorant SC Medium" charset="-52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866" b="93110" l="52125" r="85000">
                        <a14:foregroundMark x1="59375" y1="72261" x2="67375" y2="68905"/>
                        <a14:foregroundMark x1="70125" y1="66608" x2="78250" y2="54240"/>
                        <a14:foregroundMark x1="65500" y1="41696" x2="65000" y2="49823"/>
                        <a14:foregroundMark x1="58000" y1="54417" x2="75375" y2="74205"/>
                        <a14:foregroundMark x1="77250" y1="76678" x2="77250" y2="76678"/>
                        <a14:foregroundMark x1="77625" y1="72615" x2="78000" y2="60071"/>
                        <a14:foregroundMark x1="55875" y1="73145" x2="55875" y2="59011"/>
                        <a14:foregroundMark x1="55875" y1="57067" x2="55875" y2="57067"/>
                        <a14:foregroundMark x1="55875" y1="54417" x2="59000" y2="54064"/>
                        <a14:foregroundMark x1="62625" y1="53710" x2="62625" y2="53710"/>
                        <a14:foregroundMark x1="61375" y1="53710" x2="60500" y2="53534"/>
                        <a14:foregroundMark x1="60500" y1="53534" x2="60500" y2="53534"/>
                        <a14:foregroundMark x1="60375" y1="53004" x2="60375" y2="53004"/>
                        <a14:foregroundMark x1="76375" y1="53710" x2="74250" y2="54064"/>
                        <a14:foregroundMark x1="73125" y1="53004" x2="73125" y2="53004"/>
                        <a14:foregroundMark x1="72875" y1="52120" x2="72875" y2="52120"/>
                        <a14:foregroundMark x1="73500" y1="56184" x2="77625" y2="52297"/>
                        <a14:foregroundMark x1="71500" y1="76502" x2="60000" y2="81095"/>
                        <a14:foregroundMark x1="58250" y1="79859" x2="58500" y2="74735"/>
                        <a14:foregroundMark x1="55000" y1="74205" x2="55000" y2="74205"/>
                        <a14:foregroundMark x1="76125" y1="78622" x2="76750" y2="79329"/>
                        <a14:foregroundMark x1="77750" y1="79859" x2="77750" y2="79859"/>
                        <a14:foregroundMark x1="74250" y1="79152" x2="67000" y2="79152"/>
                        <a14:foregroundMark x1="56625" y1="79682" x2="56250" y2="76502"/>
                        <a14:foregroundMark x1="78500" y1="74558" x2="79000" y2="563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04" y="8492076"/>
            <a:ext cx="2124578" cy="1503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233</Words>
  <Application>Microsoft Office PowerPoint</Application>
  <PresentationFormat>Лист A4 (210x297 мм)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Cormorant SC Medium</vt:lpstr>
      <vt:lpstr>Calibri</vt:lpstr>
      <vt:lpstr>Cormorant SC Medium Bold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Sage Glod Brush Stroke Watercolor A4 Blank Page Border</dc:title>
  <dc:creator>Екатерина В. Кузнецова</dc:creator>
  <cp:lastModifiedBy>Кузнецова</cp:lastModifiedBy>
  <cp:revision>21</cp:revision>
  <cp:lastPrinted>2023-01-27T06:19:56Z</cp:lastPrinted>
  <dcterms:created xsi:type="dcterms:W3CDTF">2006-08-16T00:00:00Z</dcterms:created>
  <dcterms:modified xsi:type="dcterms:W3CDTF">2023-01-27T06:20:00Z</dcterms:modified>
  <dc:identifier>DAFOkenQbkY</dc:identifier>
</cp:coreProperties>
</file>