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  <p:sldMasterId id="2147483804" r:id="rId2"/>
  </p:sldMasterIdLst>
  <p:notesMasterIdLst>
    <p:notesMasterId r:id="rId6"/>
  </p:notesMasterIdLst>
  <p:sldIdLst>
    <p:sldId id="479" r:id="rId3"/>
    <p:sldId id="462" r:id="rId4"/>
    <p:sldId id="444" r:id="rId5"/>
  </p:sldIdLst>
  <p:sldSz cx="10242550" cy="5761038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217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84341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265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6868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108547" algn="l" defTabSz="84341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530257" algn="l" defTabSz="84341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2951966" algn="l" defTabSz="84341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373675" algn="l" defTabSz="84341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815" userDrawn="1">
          <p15:clr>
            <a:srgbClr val="A4A3A4"/>
          </p15:clr>
        </p15:guide>
        <p15:guide id="2" pos="32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717" autoAdjust="0"/>
  </p:normalViewPr>
  <p:slideViewPr>
    <p:cSldViewPr>
      <p:cViewPr varScale="1">
        <p:scale>
          <a:sx n="112" d="100"/>
          <a:sy n="112" d="100"/>
        </p:scale>
        <p:origin x="348" y="102"/>
      </p:cViewPr>
      <p:guideLst>
        <p:guide orient="horz" pos="1815"/>
        <p:guide pos="32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88BD0-7CC9-4446-8BF8-CD41C7718B10}" type="datetimeFigureOut">
              <a:rPr lang="ru-RU" smtClean="0"/>
              <a:t>08.08.2022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3CC2E-C268-4DEC-82BF-C281BDD2ED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892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9D4CE-4D11-43C0-AF27-822F3E0EDAEC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496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0283" y="1216220"/>
            <a:ext cx="7414472" cy="2797002"/>
          </a:xfrm>
        </p:spPr>
        <p:txBody>
          <a:bodyPr anchor="b"/>
          <a:lstStyle>
            <a:lvl1pPr>
              <a:defRPr sz="6048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0283" y="4013221"/>
            <a:ext cx="7414472" cy="723633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3D53D3-5179-48DD-A512-FB8DB3AD106D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5B549F-383F-4295-997C-4C29D3CD37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060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4" y="4032716"/>
            <a:ext cx="7414471" cy="476086"/>
          </a:xfrm>
        </p:spPr>
        <p:txBody>
          <a:bodyPr anchor="b">
            <a:normAutofit/>
          </a:bodyPr>
          <a:lstStyle>
            <a:lvl1pPr algn="l">
              <a:defRPr sz="2016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70283" y="576104"/>
            <a:ext cx="7414472" cy="305832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4" y="4508802"/>
            <a:ext cx="7414470" cy="414741"/>
          </a:xfrm>
        </p:spPr>
        <p:txBody>
          <a:bodyPr>
            <a:normAutofit/>
          </a:bodyPr>
          <a:lstStyle>
            <a:lvl1pPr marL="0" indent="0">
              <a:buNone/>
              <a:defRPr sz="1008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7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2" y="1216219"/>
            <a:ext cx="7414473" cy="1664300"/>
          </a:xfrm>
        </p:spPr>
        <p:txBody>
          <a:bodyPr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2" y="3072553"/>
            <a:ext cx="7414473" cy="1984358"/>
          </a:xfrm>
        </p:spPr>
        <p:txBody>
          <a:bodyPr anchor="ctr">
            <a:normAutofit/>
          </a:bodyPr>
          <a:lstStyle>
            <a:lvl1pPr marL="0" indent="0">
              <a:buNone/>
              <a:defRPr sz="1512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177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997" y="1216219"/>
            <a:ext cx="6720258" cy="1951742"/>
          </a:xfrm>
        </p:spPr>
        <p:txBody>
          <a:bodyPr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621738" y="3167961"/>
            <a:ext cx="6115663" cy="287442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176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2" y="3654753"/>
            <a:ext cx="7414473" cy="1408254"/>
          </a:xfrm>
        </p:spPr>
        <p:txBody>
          <a:bodyPr anchor="ctr">
            <a:normAutofit/>
          </a:bodyPr>
          <a:lstStyle>
            <a:lvl1pPr marL="0" indent="0">
              <a:buNone/>
              <a:defRPr sz="1512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54661" y="815897"/>
            <a:ext cx="673690" cy="1669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0248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38583" y="2195702"/>
            <a:ext cx="673690" cy="1669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0248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4738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2" y="2624474"/>
            <a:ext cx="7414474" cy="1388748"/>
          </a:xfrm>
        </p:spPr>
        <p:txBody>
          <a:bodyPr anchor="b"/>
          <a:lstStyle>
            <a:lvl1pPr algn="l">
              <a:defRPr sz="336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0282" y="4013222"/>
            <a:ext cx="7414473" cy="722776"/>
          </a:xfrm>
        </p:spPr>
        <p:txBody>
          <a:bodyPr anchor="t"/>
          <a:lstStyle>
            <a:lvl1pPr marL="0" indent="0" algn="l">
              <a:buNone/>
              <a:defRPr sz="168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2pPr>
            <a:lvl3pPr marL="76809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3pPr>
            <a:lvl4pPr marL="115214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53619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92024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30428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307238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584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528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742" y="1664300"/>
            <a:ext cx="2475674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548137" y="2240404"/>
            <a:ext cx="2459279" cy="3015210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62679" y="1664300"/>
            <a:ext cx="2466748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53812" y="2240404"/>
            <a:ext cx="2475614" cy="3015210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5491" y="1664300"/>
            <a:ext cx="2463280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5491" y="2240404"/>
            <a:ext cx="2463280" cy="3015210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130347" y="1792323"/>
            <a:ext cx="0" cy="33286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8996" y="1792323"/>
            <a:ext cx="0" cy="3332365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0607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528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137" y="3570994"/>
            <a:ext cx="2469948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48137" y="1856334"/>
            <a:ext cx="2469948" cy="128023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548137" y="4055082"/>
            <a:ext cx="2469948" cy="553749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67481" y="3570994"/>
            <a:ext cx="2461946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67480" y="1856334"/>
            <a:ext cx="2461946" cy="128023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66343" y="4055081"/>
            <a:ext cx="2465207" cy="553749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5491" y="3570994"/>
            <a:ext cx="2463280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85490" y="1856334"/>
            <a:ext cx="2463280" cy="128023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85386" y="4055079"/>
            <a:ext cx="2466543" cy="553749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130347" y="1792323"/>
            <a:ext cx="0" cy="33286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848996" y="1792323"/>
            <a:ext cx="0" cy="3332365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696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EBE541-0EE9-4288-8947-D1D4CA850835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1B721-F710-4E6E-A81E-7C750A88BD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654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6404" y="361399"/>
            <a:ext cx="1472367" cy="489421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138" y="745469"/>
            <a:ext cx="6236218" cy="451014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3785F2-AB81-416F-8AAF-5B4813E40A5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C185B-3E11-4883-8F62-C7A8A445FC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47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8191" y="1789656"/>
            <a:ext cx="8706168" cy="12348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6383" y="3264588"/>
            <a:ext cx="7169785" cy="14722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4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735A-7466-4EBB-8EFB-9476BDDF53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752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9EF-28BA-4C84-BCFA-0264641255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74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306D69-0840-441E-810A-EE17B78FB8EF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A7F2DB-E7AE-4A88-8CF2-12115BBCBC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32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091" y="3702001"/>
            <a:ext cx="8706168" cy="1144206"/>
          </a:xfrm>
        </p:spPr>
        <p:txBody>
          <a:bodyPr anchor="t"/>
          <a:lstStyle>
            <a:lvl1pPr algn="l">
              <a:defRPr sz="336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091" y="2441774"/>
            <a:ext cx="8706168" cy="1260227"/>
          </a:xfrm>
        </p:spPr>
        <p:txBody>
          <a:bodyPr anchor="b"/>
          <a:lstStyle>
            <a:lvl1pPr marL="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1pPr>
            <a:lvl2pPr marL="38404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2pPr>
            <a:lvl3pPr marL="76809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3pPr>
            <a:lvl4pPr marL="115214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53619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92024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30428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307238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25A0-54BA-4473-8B3A-C7C9FCD728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4436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2127" y="1344243"/>
            <a:ext cx="4523793" cy="3802019"/>
          </a:xfrm>
        </p:spPr>
        <p:txBody>
          <a:bodyPr/>
          <a:lstStyle>
            <a:lvl1pPr>
              <a:defRPr sz="2352"/>
            </a:lvl1pPr>
            <a:lvl2pPr>
              <a:defRPr sz="2016"/>
            </a:lvl2pPr>
            <a:lvl3pPr>
              <a:defRPr sz="1680"/>
            </a:lvl3pPr>
            <a:lvl4pPr>
              <a:defRPr sz="1512"/>
            </a:lvl4pPr>
            <a:lvl5pPr>
              <a:defRPr sz="1512"/>
            </a:lvl5pPr>
            <a:lvl6pPr>
              <a:defRPr sz="1512"/>
            </a:lvl6pPr>
            <a:lvl7pPr>
              <a:defRPr sz="1512"/>
            </a:lvl7pPr>
            <a:lvl8pPr>
              <a:defRPr sz="1512"/>
            </a:lvl8pPr>
            <a:lvl9pPr>
              <a:defRPr sz="151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06630" y="1344243"/>
            <a:ext cx="4523793" cy="3802019"/>
          </a:xfrm>
        </p:spPr>
        <p:txBody>
          <a:bodyPr/>
          <a:lstStyle>
            <a:lvl1pPr>
              <a:defRPr sz="2352"/>
            </a:lvl1pPr>
            <a:lvl2pPr>
              <a:defRPr sz="2016"/>
            </a:lvl2pPr>
            <a:lvl3pPr>
              <a:defRPr sz="1680"/>
            </a:lvl3pPr>
            <a:lvl4pPr>
              <a:defRPr sz="1512"/>
            </a:lvl4pPr>
            <a:lvl5pPr>
              <a:defRPr sz="1512"/>
            </a:lvl5pPr>
            <a:lvl6pPr>
              <a:defRPr sz="1512"/>
            </a:lvl6pPr>
            <a:lvl7pPr>
              <a:defRPr sz="1512"/>
            </a:lvl7pPr>
            <a:lvl8pPr>
              <a:defRPr sz="1512"/>
            </a:lvl8pPr>
            <a:lvl9pPr>
              <a:defRPr sz="151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EDE1A-7782-41E5-A008-99871CE1159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659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2127" y="1289566"/>
            <a:ext cx="4525572" cy="537430"/>
          </a:xfrm>
        </p:spPr>
        <p:txBody>
          <a:bodyPr anchor="b"/>
          <a:lstStyle>
            <a:lvl1pPr marL="0" indent="0">
              <a:buNone/>
              <a:defRPr sz="2016" b="1"/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127" y="1826996"/>
            <a:ext cx="4525572" cy="3319265"/>
          </a:xfrm>
        </p:spPr>
        <p:txBody>
          <a:bodyPr/>
          <a:lstStyle>
            <a:lvl1pPr>
              <a:defRPr sz="2016"/>
            </a:lvl1pPr>
            <a:lvl2pPr>
              <a:defRPr sz="1680"/>
            </a:lvl2pPr>
            <a:lvl3pPr>
              <a:defRPr sz="1512"/>
            </a:lvl3pPr>
            <a:lvl4pPr>
              <a:defRPr sz="1344"/>
            </a:lvl4pPr>
            <a:lvl5pPr>
              <a:defRPr sz="1344"/>
            </a:lvl5pPr>
            <a:lvl6pPr>
              <a:defRPr sz="1344"/>
            </a:lvl6pPr>
            <a:lvl7pPr>
              <a:defRPr sz="1344"/>
            </a:lvl7pPr>
            <a:lvl8pPr>
              <a:defRPr sz="1344"/>
            </a:lvl8pPr>
            <a:lvl9pPr>
              <a:defRPr sz="134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03074" y="1289566"/>
            <a:ext cx="4527349" cy="537430"/>
          </a:xfrm>
        </p:spPr>
        <p:txBody>
          <a:bodyPr anchor="b"/>
          <a:lstStyle>
            <a:lvl1pPr marL="0" indent="0">
              <a:buNone/>
              <a:defRPr sz="2016" b="1"/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03074" y="1826996"/>
            <a:ext cx="4527349" cy="3319265"/>
          </a:xfrm>
        </p:spPr>
        <p:txBody>
          <a:bodyPr/>
          <a:lstStyle>
            <a:lvl1pPr>
              <a:defRPr sz="2016"/>
            </a:lvl1pPr>
            <a:lvl2pPr>
              <a:defRPr sz="1680"/>
            </a:lvl2pPr>
            <a:lvl3pPr>
              <a:defRPr sz="1512"/>
            </a:lvl3pPr>
            <a:lvl4pPr>
              <a:defRPr sz="1344"/>
            </a:lvl4pPr>
            <a:lvl5pPr>
              <a:defRPr sz="1344"/>
            </a:lvl5pPr>
            <a:lvl6pPr>
              <a:defRPr sz="1344"/>
            </a:lvl6pPr>
            <a:lvl7pPr>
              <a:defRPr sz="1344"/>
            </a:lvl7pPr>
            <a:lvl8pPr>
              <a:defRPr sz="1344"/>
            </a:lvl8pPr>
            <a:lvl9pPr>
              <a:defRPr sz="134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650BB-35A0-4280-8440-A0F1060114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3438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2BCC-B015-45C3-9FDB-6948056DD0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1680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44BF4-73B6-4001-AAAF-BE8FCEEDA4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2504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128" y="229375"/>
            <a:ext cx="3369728" cy="976176"/>
          </a:xfrm>
        </p:spPr>
        <p:txBody>
          <a:bodyPr anchor="b"/>
          <a:lstStyle>
            <a:lvl1pPr algn="l">
              <a:defRPr sz="168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4553" y="229375"/>
            <a:ext cx="5725870" cy="4916886"/>
          </a:xfrm>
        </p:spPr>
        <p:txBody>
          <a:bodyPr/>
          <a:lstStyle>
            <a:lvl1pPr>
              <a:defRPr sz="2688"/>
            </a:lvl1pPr>
            <a:lvl2pPr>
              <a:defRPr sz="2352"/>
            </a:lvl2pPr>
            <a:lvl3pPr>
              <a:defRPr sz="2016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2128" y="1205551"/>
            <a:ext cx="3369728" cy="3940710"/>
          </a:xfrm>
        </p:spPr>
        <p:txBody>
          <a:bodyPr/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66258-444A-4F44-8B92-7601B9A3D8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492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7611" y="4032727"/>
            <a:ext cx="6145530" cy="476086"/>
          </a:xfrm>
        </p:spPr>
        <p:txBody>
          <a:bodyPr anchor="b"/>
          <a:lstStyle>
            <a:lvl1pPr algn="l">
              <a:defRPr sz="168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07611" y="514759"/>
            <a:ext cx="6145530" cy="3456623"/>
          </a:xfrm>
        </p:spPr>
        <p:txBody>
          <a:bodyPr/>
          <a:lstStyle>
            <a:lvl1pPr marL="0" indent="0">
              <a:buNone/>
              <a:defRPr sz="2688"/>
            </a:lvl1pPr>
            <a:lvl2pPr marL="384048" indent="0">
              <a:buNone/>
              <a:defRPr sz="2352"/>
            </a:lvl2pPr>
            <a:lvl3pPr marL="768096" indent="0">
              <a:buNone/>
              <a:defRPr sz="2016"/>
            </a:lvl3pPr>
            <a:lvl4pPr marL="1152144" indent="0">
              <a:buNone/>
              <a:defRPr sz="1680"/>
            </a:lvl4pPr>
            <a:lvl5pPr marL="1536192" indent="0">
              <a:buNone/>
              <a:defRPr sz="1680"/>
            </a:lvl5pPr>
            <a:lvl6pPr marL="1920240" indent="0">
              <a:buNone/>
              <a:defRPr sz="1680"/>
            </a:lvl6pPr>
            <a:lvl7pPr marL="2304288" indent="0">
              <a:buNone/>
              <a:defRPr sz="1680"/>
            </a:lvl7pPr>
            <a:lvl8pPr marL="2688336" indent="0">
              <a:buNone/>
              <a:defRPr sz="1680"/>
            </a:lvl8pPr>
            <a:lvl9pPr marL="3072384" indent="0">
              <a:buNone/>
              <a:defRPr sz="168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07611" y="4508813"/>
            <a:ext cx="6145530" cy="676121"/>
          </a:xfrm>
        </p:spPr>
        <p:txBody>
          <a:bodyPr/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2F874-6B5E-4804-BBC7-E69753A906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6259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F4E21-6B22-41CA-94F1-D0A3E7714A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649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5849" y="230709"/>
            <a:ext cx="2304574" cy="491555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2128" y="230709"/>
            <a:ext cx="6743012" cy="491555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4225-BDB9-4B2C-96EC-7732F2B788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037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4" y="2403989"/>
            <a:ext cx="7414471" cy="1609232"/>
          </a:xfrm>
        </p:spPr>
        <p:txBody>
          <a:bodyPr anchor="b"/>
          <a:lstStyle>
            <a:lvl1pPr algn="l">
              <a:defRPr sz="336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0283" y="4013222"/>
            <a:ext cx="7414472" cy="722776"/>
          </a:xfrm>
        </p:spPr>
        <p:txBody>
          <a:bodyPr anchor="t"/>
          <a:lstStyle>
            <a:lvl1pPr marL="0" indent="0" algn="l">
              <a:buNone/>
              <a:defRPr sz="168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2pPr>
            <a:lvl3pPr marL="76809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3pPr>
            <a:lvl4pPr marL="115214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53619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92024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30428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307238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312047-F46C-432E-ADED-62806535019C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0606D4-5C83-4FD2-B5B1-8EA99458F7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933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6897" y="1730979"/>
            <a:ext cx="3693383" cy="3524635"/>
          </a:xfrm>
        </p:spPr>
        <p:txBody>
          <a:bodyPr>
            <a:normAutofit/>
          </a:bodyPr>
          <a:lstStyle>
            <a:lvl1pPr>
              <a:defRPr sz="1512"/>
            </a:lvl1pPr>
            <a:lvl2pPr>
              <a:defRPr sz="1344"/>
            </a:lvl2pPr>
            <a:lvl3pPr>
              <a:defRPr sz="1176"/>
            </a:lvl3pPr>
            <a:lvl4pPr>
              <a:defRPr sz="1008"/>
            </a:lvl4pPr>
            <a:lvl5pPr>
              <a:defRPr sz="1008"/>
            </a:lvl5pPr>
            <a:lvl6pPr>
              <a:defRPr sz="1008"/>
            </a:lvl6pPr>
            <a:lvl7pPr>
              <a:defRPr sz="1008"/>
            </a:lvl7pPr>
            <a:lvl8pPr>
              <a:defRPr sz="1008"/>
            </a:lvl8pPr>
            <a:lvl9pPr>
              <a:defRPr sz="10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0364" y="1727213"/>
            <a:ext cx="3693384" cy="3528401"/>
          </a:xfrm>
        </p:spPr>
        <p:txBody>
          <a:bodyPr>
            <a:normAutofit/>
          </a:bodyPr>
          <a:lstStyle>
            <a:lvl1pPr>
              <a:defRPr sz="1512"/>
            </a:lvl1pPr>
            <a:lvl2pPr>
              <a:defRPr sz="1344"/>
            </a:lvl2pPr>
            <a:lvl3pPr>
              <a:defRPr sz="1176"/>
            </a:lvl3pPr>
            <a:lvl4pPr>
              <a:defRPr sz="1008"/>
            </a:lvl4pPr>
            <a:lvl5pPr>
              <a:defRPr sz="1008"/>
            </a:lvl5pPr>
            <a:lvl6pPr>
              <a:defRPr sz="1008"/>
            </a:lvl6pPr>
            <a:lvl7pPr>
              <a:defRPr sz="1008"/>
            </a:lvl7pPr>
            <a:lvl8pPr>
              <a:defRPr sz="1008"/>
            </a:lvl8pPr>
            <a:lvl9pPr>
              <a:defRPr sz="10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331118-1B17-4568-B2B0-680086C29BC7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35FEC-CE2C-4607-B5B9-2106F36A8B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134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6898" y="1600288"/>
            <a:ext cx="3693382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6897" y="2112381"/>
            <a:ext cx="3693383" cy="3143233"/>
          </a:xfrm>
        </p:spPr>
        <p:txBody>
          <a:bodyPr>
            <a:normAutofit/>
          </a:bodyPr>
          <a:lstStyle>
            <a:lvl1pPr>
              <a:defRPr sz="1512"/>
            </a:lvl1pPr>
            <a:lvl2pPr>
              <a:defRPr sz="1344"/>
            </a:lvl2pPr>
            <a:lvl3pPr>
              <a:defRPr sz="1176"/>
            </a:lvl3pPr>
            <a:lvl4pPr>
              <a:defRPr sz="1008"/>
            </a:lvl4pPr>
            <a:lvl5pPr>
              <a:defRPr sz="1008"/>
            </a:lvl5pPr>
            <a:lvl6pPr>
              <a:defRPr sz="1008"/>
            </a:lvl6pPr>
            <a:lvl7pPr>
              <a:defRPr sz="1008"/>
            </a:lvl7pPr>
            <a:lvl8pPr>
              <a:defRPr sz="1008"/>
            </a:lvl8pPr>
            <a:lvl9pPr>
              <a:defRPr sz="10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0365" y="1600288"/>
            <a:ext cx="3693383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0365" y="2112381"/>
            <a:ext cx="3693383" cy="3143233"/>
          </a:xfrm>
        </p:spPr>
        <p:txBody>
          <a:bodyPr>
            <a:normAutofit/>
          </a:bodyPr>
          <a:lstStyle>
            <a:lvl1pPr>
              <a:defRPr sz="1512"/>
            </a:lvl1pPr>
            <a:lvl2pPr>
              <a:defRPr sz="1344"/>
            </a:lvl2pPr>
            <a:lvl3pPr>
              <a:defRPr sz="1176"/>
            </a:lvl3pPr>
            <a:lvl4pPr>
              <a:defRPr sz="1008"/>
            </a:lvl4pPr>
            <a:lvl5pPr>
              <a:defRPr sz="1008"/>
            </a:lvl5pPr>
            <a:lvl6pPr>
              <a:defRPr sz="1008"/>
            </a:lvl6pPr>
            <a:lvl7pPr>
              <a:defRPr sz="1008"/>
            </a:lvl7pPr>
            <a:lvl8pPr>
              <a:defRPr sz="1008"/>
            </a:lvl8pPr>
            <a:lvl9pPr>
              <a:defRPr sz="10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E3C659-CAF7-44A9-A010-DEC10DCFAFB1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B5D9FE-6684-4371-B1A1-DC46B3A8D2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080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7E4ACF-CAF1-45CD-B320-4C3898783682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6D402F-15E5-427E-A008-E97BF614AF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054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64C551-A4C9-41C0-B0E8-8DCA5A0E99F3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9F4DF7-F81B-4AFF-A5C2-440633C467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172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1" y="1216219"/>
            <a:ext cx="2857248" cy="1216219"/>
          </a:xfrm>
        </p:spPr>
        <p:txBody>
          <a:bodyPr anchor="b"/>
          <a:lstStyle>
            <a:lvl1pPr algn="l">
              <a:defRPr sz="2016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9576" y="1216219"/>
            <a:ext cx="4365179" cy="3840692"/>
          </a:xfrm>
        </p:spPr>
        <p:txBody>
          <a:bodyPr anchor="ctr">
            <a:normAutofit/>
          </a:bodyPr>
          <a:lstStyle>
            <a:lvl1pPr>
              <a:defRPr sz="1680"/>
            </a:lvl1pPr>
            <a:lvl2pPr>
              <a:defRPr sz="1512"/>
            </a:lvl2pPr>
            <a:lvl3pPr>
              <a:defRPr sz="1344"/>
            </a:lvl3pPr>
            <a:lvl4pPr>
              <a:defRPr sz="1176"/>
            </a:lvl4pPr>
            <a:lvl5pPr>
              <a:defRPr sz="1176"/>
            </a:lvl5pPr>
            <a:lvl6pPr>
              <a:defRPr sz="1176"/>
            </a:lvl6pPr>
            <a:lvl7pPr>
              <a:defRPr sz="1176"/>
            </a:lvl7pPr>
            <a:lvl8pPr>
              <a:defRPr sz="1176"/>
            </a:lvl8pPr>
            <a:lvl9pPr>
              <a:defRPr sz="117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1" y="2628741"/>
            <a:ext cx="2857247" cy="2432437"/>
          </a:xfrm>
        </p:spPr>
        <p:txBody>
          <a:bodyPr/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958F81-614F-4049-BE8F-5D7D0632E512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0B973A-E0AD-4B5F-B5E2-C119DF76D4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06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402" y="1557607"/>
            <a:ext cx="4278572" cy="1322912"/>
          </a:xfrm>
        </p:spPr>
        <p:txBody>
          <a:bodyPr anchor="b">
            <a:normAutofit/>
          </a:bodyPr>
          <a:lstStyle>
            <a:lvl1pPr algn="l">
              <a:defRPr sz="3024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8343" y="960173"/>
            <a:ext cx="2688669" cy="384069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2" y="3072553"/>
            <a:ext cx="4271912" cy="1152208"/>
          </a:xfrm>
        </p:spPr>
        <p:txBody>
          <a:bodyPr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5CE37B-89AD-42FB-B3F7-9E4E9FCB496C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48D38-E2A6-4D3C-891A-FCC7256258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45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242660"/>
            <a:ext cx="3391511" cy="35183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429706"/>
            <a:ext cx="1278985" cy="1987090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7232467" y="1408254"/>
            <a:ext cx="2368590" cy="2368427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720340" y="0"/>
            <a:ext cx="1347012" cy="9588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229834" y="5120923"/>
            <a:ext cx="834840" cy="64011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768850" y="0"/>
            <a:ext cx="576143" cy="9601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2801" y="380304"/>
            <a:ext cx="7900947" cy="11765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6898" y="1724547"/>
            <a:ext cx="7516026" cy="3524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8531824" y="1504263"/>
            <a:ext cx="832149" cy="2560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924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7520366" y="2709390"/>
            <a:ext cx="3242407" cy="2560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24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8697213" y="248426"/>
            <a:ext cx="704174" cy="6448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352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420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p:txStyles>
    <p:titleStyle>
      <a:lvl1pPr algn="l" defTabSz="384048" rtl="0" eaLnBrk="1" latinLnBrk="0" hangingPunct="1">
        <a:spcBef>
          <a:spcPct val="0"/>
        </a:spcBef>
        <a:buNone/>
        <a:defRPr sz="3528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8036" indent="-288036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8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624078" indent="-240030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12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960120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344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344168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728216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105040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496312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880360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264408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8096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6192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0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2384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128" y="230709"/>
            <a:ext cx="9218295" cy="960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2128" y="1344243"/>
            <a:ext cx="9218295" cy="3802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2128" y="5339629"/>
            <a:ext cx="2389928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2EF8268-0545-404B-A868-19E9644B493D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08.08.2022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99538" y="5339629"/>
            <a:ext cx="3243474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40494" y="5339629"/>
            <a:ext cx="2389928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55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ctr" defTabSz="768096" rtl="0" eaLnBrk="1" latinLnBrk="0" hangingPunct="1">
        <a:spcBef>
          <a:spcPct val="0"/>
        </a:spcBef>
        <a:buNone/>
        <a:defRPr sz="36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36" indent="-288036" algn="l" defTabSz="768096" rtl="0" eaLnBrk="1" latinLnBrk="0" hangingPunct="1">
        <a:spcBef>
          <a:spcPct val="20000"/>
        </a:spcBef>
        <a:buFont typeface="Arial" pitchFamily="34" charset="0"/>
        <a:buChar char="•"/>
        <a:defRPr sz="2688" kern="1200">
          <a:solidFill>
            <a:schemeClr val="tx1"/>
          </a:solidFill>
          <a:latin typeface="+mn-lt"/>
          <a:ea typeface="+mn-ea"/>
          <a:cs typeface="+mn-cs"/>
        </a:defRPr>
      </a:lvl1pPr>
      <a:lvl2pPr marL="624078" indent="-240030" algn="l" defTabSz="768096" rtl="0" eaLnBrk="1" latinLnBrk="0" hangingPunct="1">
        <a:spcBef>
          <a:spcPct val="20000"/>
        </a:spcBef>
        <a:buFont typeface="Arial" pitchFamily="34" charset="0"/>
        <a:buChar char="–"/>
        <a:defRPr sz="2352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192024" algn="l" defTabSz="768096" rtl="0" eaLnBrk="1" latinLnBrk="0" hangingPunct="1">
        <a:spcBef>
          <a:spcPct val="20000"/>
        </a:spcBef>
        <a:buFont typeface="Arial" pitchFamily="34" charset="0"/>
        <a:buChar char="–"/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28216" indent="-192024" algn="l" defTabSz="768096" rtl="0" eaLnBrk="1" latinLnBrk="0" hangingPunct="1">
        <a:spcBef>
          <a:spcPct val="20000"/>
        </a:spcBef>
        <a:buFont typeface="Arial" pitchFamily="34" charset="0"/>
        <a:buChar char="»"/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12264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496312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264408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8096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6192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0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2384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583" y="1"/>
            <a:ext cx="2630891" cy="57610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414" y="279447"/>
            <a:ext cx="786371" cy="9871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00001" y="1791698"/>
            <a:ext cx="55738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ЗАСЕДАНИЕ ОРЕНБУРГСКОГО ГОРОДСКОГО СОВЕТА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79646">
                  <a:lumMod val="50000"/>
                </a:srgbClr>
              </a:solidFill>
              <a:latin typeface="Century Gothic" pitchFamily="34" charset="0"/>
              <a:cs typeface="+mn-cs"/>
            </a:endParaRPr>
          </a:p>
          <a:p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ВОПРОС </a:t>
            </a: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«</a:t>
            </a:r>
            <a:r>
              <a:rPr lang="ru-RU" dirty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О </a:t>
            </a:r>
            <a:r>
              <a:rPr lang="ru-RU" dirty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внесении изменения в решение Оренбургского городского Совета </a:t>
            </a:r>
          </a:p>
          <a:p>
            <a:r>
              <a:rPr lang="ru-RU" dirty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от 24.12.2021 № </a:t>
            </a:r>
            <a:r>
              <a:rPr lang="ru-RU" dirty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195»</a:t>
            </a:r>
            <a:endParaRPr lang="ru-RU" dirty="0">
              <a:solidFill>
                <a:srgbClr val="F79646">
                  <a:lumMod val="50000"/>
                </a:srgbClr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4215" y="5300121"/>
            <a:ext cx="1805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+mn-cs"/>
              </a:rPr>
              <a:t>Август 2022 года</a:t>
            </a:r>
            <a:endParaRPr lang="ru-RU" dirty="0">
              <a:solidFill>
                <a:srgbClr val="F79646">
                  <a:lumMod val="50000"/>
                </a:srgb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79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15" y="18407"/>
            <a:ext cx="8640960" cy="1176510"/>
          </a:xfrm>
        </p:spPr>
        <p:txBody>
          <a:bodyPr/>
          <a:lstStyle/>
          <a:p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Схема расположения границ территории и </a:t>
            </a:r>
            <a:r>
              <a:rPr lang="ru-RU" sz="2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улиц 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старой редакции) </a:t>
            </a:r>
            <a:r>
              <a:rPr lang="ru-RU" sz="2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(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новой редакции) </a:t>
            </a:r>
            <a:endParaRPr lang="ru-RU" sz="2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931" t="906" r="9731" b="-906"/>
          <a:stretch/>
        </p:blipFill>
        <p:spPr>
          <a:xfrm>
            <a:off x="20574" y="882673"/>
            <a:ext cx="4884677" cy="46037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2" r="9122"/>
          <a:stretch/>
        </p:blipFill>
        <p:spPr>
          <a:xfrm>
            <a:off x="5049267" y="882673"/>
            <a:ext cx="4896544" cy="460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6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65" y="1440359"/>
            <a:ext cx="10242550" cy="1440160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000" b="1" dirty="0" smtClean="0"/>
              <a:t>СПАСИБО ЗА ВНИМАНИЕ !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316605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12606</TotalTime>
  <Words>33</Words>
  <Application>Microsoft Office PowerPoint</Application>
  <PresentationFormat>Произвольный</PresentationFormat>
  <Paragraphs>8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Wingdings 3</vt:lpstr>
      <vt:lpstr>Ион</vt:lpstr>
      <vt:lpstr>Тема Office</vt:lpstr>
      <vt:lpstr>Презентация PowerPoint</vt:lpstr>
      <vt:lpstr>Схема расположения границ территории и улиц  (в старой редакции)                        (в новой редакции) </vt:lpstr>
      <vt:lpstr>СПАСИБО ЗА ВНИМАНИЕ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Валерьевна Журавлева</dc:creator>
  <cp:lastModifiedBy>Савинова Наталья Сергеевна</cp:lastModifiedBy>
  <cp:revision>546</cp:revision>
  <dcterms:created xsi:type="dcterms:W3CDTF">2016-08-17T05:38:06Z</dcterms:created>
  <dcterms:modified xsi:type="dcterms:W3CDTF">2022-08-08T07:57:45Z</dcterms:modified>
</cp:coreProperties>
</file>