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9" r:id="rId15"/>
    <p:sldId id="272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F535314-C72B-4EB7-8244-B9D25272A1D4}">
          <p14:sldIdLst>
            <p14:sldId id="256"/>
            <p14:sldId id="257"/>
            <p14:sldId id="258"/>
            <p14:sldId id="259"/>
          </p14:sldIdLst>
        </p14:section>
        <p14:section name="Раздел без заголовка" id="{F5DD45DF-D616-4F7D-908C-4ABDE65B31E9}">
          <p14:sldIdLst>
            <p14:sldId id="260"/>
            <p14:sldId id="261"/>
            <p14:sldId id="262"/>
            <p14:sldId id="263"/>
            <p14:sldId id="264"/>
            <p14:sldId id="265"/>
            <p14:sldId id="266"/>
            <p14:sldId id="271"/>
            <p14:sldId id="267"/>
            <p14:sldId id="269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-16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3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877BF-B6E6-41F2-BA01-FFA542913338}" type="doc">
      <dgm:prSet loTypeId="urn:microsoft.com/office/officeart/2005/8/layout/pyramid2" loCatId="pyramid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5F2818-D41A-4980-B92E-28E035961B78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Федеральным законом от 02.03.2007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№ 25-ФЗ «О муниципальной службе в Российской Федерации»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752ECB4-BB92-4409-8878-8E010AEEB978}" type="parTrans" cxnId="{91E2CB52-5C85-4BCA-9196-2C26D06B6FB1}">
      <dgm:prSet/>
      <dgm:spPr/>
      <dgm:t>
        <a:bodyPr/>
        <a:lstStyle/>
        <a:p>
          <a:endParaRPr lang="ru-RU"/>
        </a:p>
      </dgm:t>
    </dgm:pt>
    <dgm:pt modelId="{C950A0BD-0433-46DA-B522-9115A5F79B72}" type="sibTrans" cxnId="{91E2CB52-5C85-4BCA-9196-2C26D06B6FB1}">
      <dgm:prSet/>
      <dgm:spPr/>
      <dgm:t>
        <a:bodyPr/>
        <a:lstStyle/>
        <a:p>
          <a:endParaRPr lang="ru-RU"/>
        </a:p>
      </dgm:t>
    </dgm:pt>
    <dgm:pt modelId="{F23AD89F-C4EE-4810-892A-28FD3AB7C05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Законом Оренбургской области от 10.10.2007 № 1611/339-IV-ОЗ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«О муниципальной службе в Оренбургской области»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1641403-8FF5-4B27-92C8-3F2659ED8F74}" type="parTrans" cxnId="{22A86FD5-497C-4B5A-9987-50C87A856CD4}">
      <dgm:prSet/>
      <dgm:spPr/>
      <dgm:t>
        <a:bodyPr/>
        <a:lstStyle/>
        <a:p>
          <a:endParaRPr lang="ru-RU"/>
        </a:p>
      </dgm:t>
    </dgm:pt>
    <dgm:pt modelId="{52B59854-75B0-4075-89C2-E0E371EA2852}" type="sibTrans" cxnId="{22A86FD5-497C-4B5A-9987-50C87A856CD4}">
      <dgm:prSet/>
      <dgm:spPr/>
      <dgm:t>
        <a:bodyPr/>
        <a:lstStyle/>
        <a:p>
          <a:endParaRPr lang="ru-RU"/>
        </a:p>
      </dgm:t>
    </dgm:pt>
    <dgm:pt modelId="{8B120287-8378-4DA4-94AB-31A9E0D4A503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Решением Оренбургского городского Совета от 26.12.2008 № 749 «Об утверждении Положения о проведении аттестации муниципальных служащих в городе Оренбурге»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F56DCD-551F-4977-BD19-F7EC37EB73EB}" type="parTrans" cxnId="{B24B5E10-2371-4EEB-BBD1-D045DBF41C63}">
      <dgm:prSet/>
      <dgm:spPr/>
      <dgm:t>
        <a:bodyPr/>
        <a:lstStyle/>
        <a:p>
          <a:endParaRPr lang="ru-RU"/>
        </a:p>
      </dgm:t>
    </dgm:pt>
    <dgm:pt modelId="{3B92F240-2D37-4F0B-AABC-572F8FC19A0A}" type="sibTrans" cxnId="{B24B5E10-2371-4EEB-BBD1-D045DBF41C63}">
      <dgm:prSet/>
      <dgm:spPr/>
      <dgm:t>
        <a:bodyPr/>
        <a:lstStyle/>
        <a:p>
          <a:endParaRPr lang="ru-RU"/>
        </a:p>
      </dgm:t>
    </dgm:pt>
    <dgm:pt modelId="{78FEEE52-D572-4D67-86F4-906D7CC2348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Законом Оренбургской области от 15.09.2008 № 2368/496-IV-ОЗ 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«Об утверждении типового положения о проведении аттестации муниципальных служащих в Оренбургской области»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4676EE1-D12C-48AB-A603-91398C62D87D}" type="sibTrans" cxnId="{588FBF30-7F30-4898-9B69-8E1A09314658}">
      <dgm:prSet/>
      <dgm:spPr/>
      <dgm:t>
        <a:bodyPr/>
        <a:lstStyle/>
        <a:p>
          <a:endParaRPr lang="ru-RU"/>
        </a:p>
      </dgm:t>
    </dgm:pt>
    <dgm:pt modelId="{2BD26611-A1AD-48F2-8EEA-30F9D24EEAC4}" type="parTrans" cxnId="{588FBF30-7F30-4898-9B69-8E1A09314658}">
      <dgm:prSet/>
      <dgm:spPr/>
      <dgm:t>
        <a:bodyPr/>
        <a:lstStyle/>
        <a:p>
          <a:endParaRPr lang="ru-RU"/>
        </a:p>
      </dgm:t>
    </dgm:pt>
    <dgm:pt modelId="{EE24BFCE-3DE9-421B-A6BD-BECE3BE0808D}" type="pres">
      <dgm:prSet presAssocID="{E53877BF-B6E6-41F2-BA01-FFA54291333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289CC23-9203-4C02-89DB-36EC9C1F17E5}" type="pres">
      <dgm:prSet presAssocID="{E53877BF-B6E6-41F2-BA01-FFA542913338}" presName="pyramid" presStyleLbl="node1" presStyleIdx="0" presStyleCnt="1" custLinFactNeighborX="-2274" custLinFactNeighborY="-1976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</dgm:pt>
    <dgm:pt modelId="{A00207AB-01A2-4789-969B-5FBB1BF44412}" type="pres">
      <dgm:prSet presAssocID="{E53877BF-B6E6-41F2-BA01-FFA542913338}" presName="theList" presStyleCnt="0"/>
      <dgm:spPr/>
    </dgm:pt>
    <dgm:pt modelId="{33C25BFD-25B1-422D-8C4B-07FC945BF1E9}" type="pres">
      <dgm:prSet presAssocID="{D05F2818-D41A-4980-B92E-28E035961B78}" presName="aNode" presStyleLbl="fgAcc1" presStyleIdx="0" presStyleCnt="4" custScaleY="213570" custLinFactY="-78809" custLinFactNeighborX="-209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4961E-9785-4AC3-9A01-993396088AFD}" type="pres">
      <dgm:prSet presAssocID="{D05F2818-D41A-4980-B92E-28E035961B78}" presName="aSpace" presStyleCnt="0"/>
      <dgm:spPr/>
    </dgm:pt>
    <dgm:pt modelId="{8C7D237A-F78F-43F8-B17C-0D53E3CCDF40}" type="pres">
      <dgm:prSet presAssocID="{F23AD89F-C4EE-4810-892A-28FD3AB7C057}" presName="aNode" presStyleLbl="fgAcc1" presStyleIdx="1" presStyleCnt="4" custScaleY="259828" custLinFactY="-22595" custLinFactNeighborX="-209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149AF-A4E2-4E4A-A4F4-65433BCAD5D4}" type="pres">
      <dgm:prSet presAssocID="{F23AD89F-C4EE-4810-892A-28FD3AB7C057}" presName="aSpace" presStyleCnt="0"/>
      <dgm:spPr/>
    </dgm:pt>
    <dgm:pt modelId="{6D5EDCFA-1718-4750-9AE6-2F1BF68836E1}" type="pres">
      <dgm:prSet presAssocID="{78FEEE52-D572-4D67-86F4-906D7CC2348E}" presName="aNode" presStyleLbl="fgAcc1" presStyleIdx="2" presStyleCnt="4" custScaleX="101414" custScaleY="369028" custLinFactY="18265" custLinFactNeighborX="-13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43384-965C-4573-919C-CA3BEF761E5C}" type="pres">
      <dgm:prSet presAssocID="{78FEEE52-D572-4D67-86F4-906D7CC2348E}" presName="aSpace" presStyleCnt="0"/>
      <dgm:spPr/>
    </dgm:pt>
    <dgm:pt modelId="{8DD7332A-31E7-45C0-A595-EE56530DD7C5}" type="pres">
      <dgm:prSet presAssocID="{8B120287-8378-4DA4-94AB-31A9E0D4A503}" presName="aNode" presStyleLbl="fgAcc1" presStyleIdx="3" presStyleCnt="4" custScaleX="104206" custScaleY="383282" custLinFactY="72025" custLinFactNeighborX="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3DAFF-0C6B-4149-ACCF-3959D4F3DD7D}" type="pres">
      <dgm:prSet presAssocID="{8B120287-8378-4DA4-94AB-31A9E0D4A503}" presName="aSpace" presStyleCnt="0"/>
      <dgm:spPr/>
    </dgm:pt>
  </dgm:ptLst>
  <dgm:cxnLst>
    <dgm:cxn modelId="{0A072352-E3AD-425E-A8AC-66C9059751BC}" type="presOf" srcId="{D05F2818-D41A-4980-B92E-28E035961B78}" destId="{33C25BFD-25B1-422D-8C4B-07FC945BF1E9}" srcOrd="0" destOrd="0" presId="urn:microsoft.com/office/officeart/2005/8/layout/pyramid2"/>
    <dgm:cxn modelId="{22A86FD5-497C-4B5A-9987-50C87A856CD4}" srcId="{E53877BF-B6E6-41F2-BA01-FFA542913338}" destId="{F23AD89F-C4EE-4810-892A-28FD3AB7C057}" srcOrd="1" destOrd="0" parTransId="{31641403-8FF5-4B27-92C8-3F2659ED8F74}" sibTransId="{52B59854-75B0-4075-89C2-E0E371EA2852}"/>
    <dgm:cxn modelId="{588FBF30-7F30-4898-9B69-8E1A09314658}" srcId="{E53877BF-B6E6-41F2-BA01-FFA542913338}" destId="{78FEEE52-D572-4D67-86F4-906D7CC2348E}" srcOrd="2" destOrd="0" parTransId="{2BD26611-A1AD-48F2-8EEA-30F9D24EEAC4}" sibTransId="{D4676EE1-D12C-48AB-A603-91398C62D87D}"/>
    <dgm:cxn modelId="{A02BE9FB-3F5D-46B1-AEC3-FB1D3787102F}" type="presOf" srcId="{78FEEE52-D572-4D67-86F4-906D7CC2348E}" destId="{6D5EDCFA-1718-4750-9AE6-2F1BF68836E1}" srcOrd="0" destOrd="0" presId="urn:microsoft.com/office/officeart/2005/8/layout/pyramid2"/>
    <dgm:cxn modelId="{79F851C7-F596-42E4-9D7F-8DBF4B8F994E}" type="presOf" srcId="{8B120287-8378-4DA4-94AB-31A9E0D4A503}" destId="{8DD7332A-31E7-45C0-A595-EE56530DD7C5}" srcOrd="0" destOrd="0" presId="urn:microsoft.com/office/officeart/2005/8/layout/pyramid2"/>
    <dgm:cxn modelId="{91E2CB52-5C85-4BCA-9196-2C26D06B6FB1}" srcId="{E53877BF-B6E6-41F2-BA01-FFA542913338}" destId="{D05F2818-D41A-4980-B92E-28E035961B78}" srcOrd="0" destOrd="0" parTransId="{9752ECB4-BB92-4409-8878-8E010AEEB978}" sibTransId="{C950A0BD-0433-46DA-B522-9115A5F79B72}"/>
    <dgm:cxn modelId="{2A2C59F2-4752-4B9E-9149-EE52E8802027}" type="presOf" srcId="{F23AD89F-C4EE-4810-892A-28FD3AB7C057}" destId="{8C7D237A-F78F-43F8-B17C-0D53E3CCDF40}" srcOrd="0" destOrd="0" presId="urn:microsoft.com/office/officeart/2005/8/layout/pyramid2"/>
    <dgm:cxn modelId="{B24B5E10-2371-4EEB-BBD1-D045DBF41C63}" srcId="{E53877BF-B6E6-41F2-BA01-FFA542913338}" destId="{8B120287-8378-4DA4-94AB-31A9E0D4A503}" srcOrd="3" destOrd="0" parTransId="{6FF56DCD-551F-4977-BD19-F7EC37EB73EB}" sibTransId="{3B92F240-2D37-4F0B-AABC-572F8FC19A0A}"/>
    <dgm:cxn modelId="{B2CCD602-B8C9-41D5-9F93-FE0122C48475}" type="presOf" srcId="{E53877BF-B6E6-41F2-BA01-FFA542913338}" destId="{EE24BFCE-3DE9-421B-A6BD-BECE3BE0808D}" srcOrd="0" destOrd="0" presId="urn:microsoft.com/office/officeart/2005/8/layout/pyramid2"/>
    <dgm:cxn modelId="{558135F8-D328-4823-8185-0BB7B740AE56}" type="presParOf" srcId="{EE24BFCE-3DE9-421B-A6BD-BECE3BE0808D}" destId="{0289CC23-9203-4C02-89DB-36EC9C1F17E5}" srcOrd="0" destOrd="0" presId="urn:microsoft.com/office/officeart/2005/8/layout/pyramid2"/>
    <dgm:cxn modelId="{A846841C-9B6C-4C81-A46A-6F43E4E477CD}" type="presParOf" srcId="{EE24BFCE-3DE9-421B-A6BD-BECE3BE0808D}" destId="{A00207AB-01A2-4789-969B-5FBB1BF44412}" srcOrd="1" destOrd="0" presId="urn:microsoft.com/office/officeart/2005/8/layout/pyramid2"/>
    <dgm:cxn modelId="{09AFC203-0FE9-4D92-A2FF-42FB66663E40}" type="presParOf" srcId="{A00207AB-01A2-4789-969B-5FBB1BF44412}" destId="{33C25BFD-25B1-422D-8C4B-07FC945BF1E9}" srcOrd="0" destOrd="0" presId="urn:microsoft.com/office/officeart/2005/8/layout/pyramid2"/>
    <dgm:cxn modelId="{FABC7A9A-5030-4EDF-9DC2-977DB555B1CC}" type="presParOf" srcId="{A00207AB-01A2-4789-969B-5FBB1BF44412}" destId="{A484961E-9785-4AC3-9A01-993396088AFD}" srcOrd="1" destOrd="0" presId="urn:microsoft.com/office/officeart/2005/8/layout/pyramid2"/>
    <dgm:cxn modelId="{E5C93506-2824-46AE-AF71-2E51984F08A7}" type="presParOf" srcId="{A00207AB-01A2-4789-969B-5FBB1BF44412}" destId="{8C7D237A-F78F-43F8-B17C-0D53E3CCDF40}" srcOrd="2" destOrd="0" presId="urn:microsoft.com/office/officeart/2005/8/layout/pyramid2"/>
    <dgm:cxn modelId="{AC96240F-A64F-4B85-AE9E-FA7990A49D2F}" type="presParOf" srcId="{A00207AB-01A2-4789-969B-5FBB1BF44412}" destId="{D13149AF-A4E2-4E4A-A4F4-65433BCAD5D4}" srcOrd="3" destOrd="0" presId="urn:microsoft.com/office/officeart/2005/8/layout/pyramid2"/>
    <dgm:cxn modelId="{87D79B93-76C3-4A8F-8E61-61C9DF4169FD}" type="presParOf" srcId="{A00207AB-01A2-4789-969B-5FBB1BF44412}" destId="{6D5EDCFA-1718-4750-9AE6-2F1BF68836E1}" srcOrd="4" destOrd="0" presId="urn:microsoft.com/office/officeart/2005/8/layout/pyramid2"/>
    <dgm:cxn modelId="{FAFCB0A5-7F47-4E24-8C8C-8426E09E6584}" type="presParOf" srcId="{A00207AB-01A2-4789-969B-5FBB1BF44412}" destId="{6F443384-965C-4573-919C-CA3BEF761E5C}" srcOrd="5" destOrd="0" presId="urn:microsoft.com/office/officeart/2005/8/layout/pyramid2"/>
    <dgm:cxn modelId="{6F6BBA61-D691-48FB-A27C-7C652ECA0CBB}" type="presParOf" srcId="{A00207AB-01A2-4789-969B-5FBB1BF44412}" destId="{8DD7332A-31E7-45C0-A595-EE56530DD7C5}" srcOrd="6" destOrd="0" presId="urn:microsoft.com/office/officeart/2005/8/layout/pyramid2"/>
    <dgm:cxn modelId="{2CA8248F-A06C-48E7-924D-71EE87C6435D}" type="presParOf" srcId="{A00207AB-01A2-4789-969B-5FBB1BF44412}" destId="{B6F3DAFF-0C6B-4149-ACCF-3959D4F3DD7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7FE8D3-2FC3-4655-B6BD-E995400F96AD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D82147-FBD4-4BE5-A0AF-362E3BAE76B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Муниципальный служащий соответствует  замещаемой должности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0F7A53D-798B-4933-98C8-F3505AA8D9F9}" type="parTrans" cxnId="{B9373FB5-E10A-46E5-9F34-DCA95C3C0747}">
      <dgm:prSet/>
      <dgm:spPr/>
      <dgm:t>
        <a:bodyPr/>
        <a:lstStyle/>
        <a:p>
          <a:endParaRPr lang="ru-RU"/>
        </a:p>
      </dgm:t>
    </dgm:pt>
    <dgm:pt modelId="{472F8F48-C614-47E7-B2B5-CEA6AB8A8F47}" type="sibTrans" cxnId="{B9373FB5-E10A-46E5-9F34-DCA95C3C0747}">
      <dgm:prSet/>
      <dgm:spPr/>
      <dgm:t>
        <a:bodyPr/>
        <a:lstStyle/>
        <a:p>
          <a:endParaRPr lang="ru-RU"/>
        </a:p>
      </dgm:t>
    </dgm:pt>
    <dgm:pt modelId="{05C66D21-90E3-47E0-8475-6C7C6EAFC8B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Муниципальный служащий не соответствует  замещаемой должности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AB5A31A-A4AF-4988-9CDC-E21E9BFD8009}" type="parTrans" cxnId="{982D76FE-738F-461D-A72F-F9FCC397ECBB}">
      <dgm:prSet/>
      <dgm:spPr/>
      <dgm:t>
        <a:bodyPr/>
        <a:lstStyle/>
        <a:p>
          <a:endParaRPr lang="ru-RU"/>
        </a:p>
      </dgm:t>
    </dgm:pt>
    <dgm:pt modelId="{42DE71A0-DDAD-4FBF-8EEC-C7B191B6B1F6}" type="sibTrans" cxnId="{982D76FE-738F-461D-A72F-F9FCC397ECBB}">
      <dgm:prSet/>
      <dgm:spPr/>
      <dgm:t>
        <a:bodyPr/>
        <a:lstStyle/>
        <a:p>
          <a:endParaRPr lang="ru-RU"/>
        </a:p>
      </dgm:t>
    </dgm:pt>
    <dgm:pt modelId="{3A7B90DF-D0E0-49AE-A965-9BD52DF05F38}" type="pres">
      <dgm:prSet presAssocID="{557FE8D3-2FC3-4655-B6BD-E995400F96A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0F158E-77D2-47CC-AA2A-C53195E59179}" type="pres">
      <dgm:prSet presAssocID="{557FE8D3-2FC3-4655-B6BD-E995400F96AD}" presName="ribbon" presStyleLbl="node1" presStyleIdx="0" presStyleCnt="1" custScaleX="110706" custScaleY="98896" custLinFactNeighborX="-2624" custLinFactNeighborY="2012"/>
      <dgm:spPr/>
    </dgm:pt>
    <dgm:pt modelId="{D2FF0E10-29C1-48AD-9B6F-6B20E2956A5F}" type="pres">
      <dgm:prSet presAssocID="{557FE8D3-2FC3-4655-B6BD-E995400F96A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7BCB4-8618-47C5-A61A-5FB840F10954}" type="pres">
      <dgm:prSet presAssocID="{557FE8D3-2FC3-4655-B6BD-E995400F96A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373FB5-E10A-46E5-9F34-DCA95C3C0747}" srcId="{557FE8D3-2FC3-4655-B6BD-E995400F96AD}" destId="{7FD82147-FBD4-4BE5-A0AF-362E3BAE76B7}" srcOrd="0" destOrd="0" parTransId="{90F7A53D-798B-4933-98C8-F3505AA8D9F9}" sibTransId="{472F8F48-C614-47E7-B2B5-CEA6AB8A8F47}"/>
    <dgm:cxn modelId="{92386549-5133-4920-BAAC-274B495FE8B6}" type="presOf" srcId="{7FD82147-FBD4-4BE5-A0AF-362E3BAE76B7}" destId="{D2FF0E10-29C1-48AD-9B6F-6B20E2956A5F}" srcOrd="0" destOrd="0" presId="urn:microsoft.com/office/officeart/2005/8/layout/arrow6"/>
    <dgm:cxn modelId="{982D76FE-738F-461D-A72F-F9FCC397ECBB}" srcId="{557FE8D3-2FC3-4655-B6BD-E995400F96AD}" destId="{05C66D21-90E3-47E0-8475-6C7C6EAFC8B1}" srcOrd="1" destOrd="0" parTransId="{4AB5A31A-A4AF-4988-9CDC-E21E9BFD8009}" sibTransId="{42DE71A0-DDAD-4FBF-8EEC-C7B191B6B1F6}"/>
    <dgm:cxn modelId="{75EFC123-BF1F-4D3B-8381-F85D23E5A300}" type="presOf" srcId="{05C66D21-90E3-47E0-8475-6C7C6EAFC8B1}" destId="{9EB7BCB4-8618-47C5-A61A-5FB840F10954}" srcOrd="0" destOrd="0" presId="urn:microsoft.com/office/officeart/2005/8/layout/arrow6"/>
    <dgm:cxn modelId="{DC7EA8E8-E7EF-4B52-A019-391BACFADD74}" type="presOf" srcId="{557FE8D3-2FC3-4655-B6BD-E995400F96AD}" destId="{3A7B90DF-D0E0-49AE-A965-9BD52DF05F38}" srcOrd="0" destOrd="0" presId="urn:microsoft.com/office/officeart/2005/8/layout/arrow6"/>
    <dgm:cxn modelId="{90AA4888-1540-4388-AEDB-7089C34DE207}" type="presParOf" srcId="{3A7B90DF-D0E0-49AE-A965-9BD52DF05F38}" destId="{070F158E-77D2-47CC-AA2A-C53195E59179}" srcOrd="0" destOrd="0" presId="urn:microsoft.com/office/officeart/2005/8/layout/arrow6"/>
    <dgm:cxn modelId="{F554E2A7-4ED9-4B31-9051-6275405A38A4}" type="presParOf" srcId="{3A7B90DF-D0E0-49AE-A965-9BD52DF05F38}" destId="{D2FF0E10-29C1-48AD-9B6F-6B20E2956A5F}" srcOrd="1" destOrd="0" presId="urn:microsoft.com/office/officeart/2005/8/layout/arrow6"/>
    <dgm:cxn modelId="{35D71396-548C-4E20-B58D-25A9493960C1}" type="presParOf" srcId="{3A7B90DF-D0E0-49AE-A965-9BD52DF05F38}" destId="{9EB7BCB4-8618-47C5-A61A-5FB840F1095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44332B-F119-4778-94D6-1F944CA87F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4C9F84-10D1-495D-AF81-5C42E77E808A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Результаты аттестации сообщаются аттестованным муниципальным служащим непосредственно после подведения итогов голосования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386FB0-87C2-4436-B3AF-479564624FE0}" type="parTrans" cxnId="{5A77D131-A97B-4C85-AE37-1C42438A6421}">
      <dgm:prSet/>
      <dgm:spPr/>
      <dgm:t>
        <a:bodyPr/>
        <a:lstStyle/>
        <a:p>
          <a:endParaRPr lang="ru-RU"/>
        </a:p>
      </dgm:t>
    </dgm:pt>
    <dgm:pt modelId="{4492F3F8-B0C9-47AD-9D52-BC35468E5B0C}" type="sibTrans" cxnId="{5A77D131-A97B-4C85-AE37-1C42438A6421}">
      <dgm:prSet/>
      <dgm:spPr/>
      <dgm:t>
        <a:bodyPr/>
        <a:lstStyle/>
        <a:p>
          <a:endParaRPr lang="ru-RU"/>
        </a:p>
      </dgm:t>
    </dgm:pt>
    <dgm:pt modelId="{F22E7466-DA95-486C-89E2-B0F98F6EFCD8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Материалы аттестации муниципальных служащих представляются представителю нанимателя (работодателю) не позднее чем через семь дней после ее проведения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8AE6F01-314E-4D43-B4DC-67E3847F8D98}" type="parTrans" cxnId="{463E5B2B-BFE9-45C5-86EC-74CE5166FE21}">
      <dgm:prSet/>
      <dgm:spPr/>
      <dgm:t>
        <a:bodyPr/>
        <a:lstStyle/>
        <a:p>
          <a:endParaRPr lang="ru-RU"/>
        </a:p>
      </dgm:t>
    </dgm:pt>
    <dgm:pt modelId="{C97BAF03-F7C4-4CE4-AC54-75766FAEE53F}" type="sibTrans" cxnId="{463E5B2B-BFE9-45C5-86EC-74CE5166FE21}">
      <dgm:prSet/>
      <dgm:spPr/>
      <dgm:t>
        <a:bodyPr/>
        <a:lstStyle/>
        <a:p>
          <a:endParaRPr lang="ru-RU"/>
        </a:p>
      </dgm:t>
    </dgm:pt>
    <dgm:pt modelId="{35193969-B3D0-47B0-A075-68CACCB0D812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 результатам аттестации представитель нанимателя (работодатель) принимает решение о поощрении отдельных муниципальных служащих за достигнутые ими успехи в работе или в срок не более одного месяца со дня аттестации о понижении муниципального служащего в должности с его согласия. По результатам аттестации аттестационная комиссия может давать рекомендации о направлении отдельных муниципальных служащих для получения дополнительного профессионального образования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D1F1BD4-5894-454B-8426-139E99B62A27}" type="parTrans" cxnId="{FF1DED71-C13C-45D3-AE67-A578DAA17160}">
      <dgm:prSet/>
      <dgm:spPr/>
      <dgm:t>
        <a:bodyPr/>
        <a:lstStyle/>
        <a:p>
          <a:endParaRPr lang="ru-RU"/>
        </a:p>
      </dgm:t>
    </dgm:pt>
    <dgm:pt modelId="{52F8DCC3-307F-4256-B797-A06F255AEBB3}" type="sibTrans" cxnId="{FF1DED71-C13C-45D3-AE67-A578DAA17160}">
      <dgm:prSet/>
      <dgm:spPr/>
      <dgm:t>
        <a:bodyPr/>
        <a:lstStyle/>
        <a:p>
          <a:endParaRPr lang="ru-RU"/>
        </a:p>
      </dgm:t>
    </dgm:pt>
    <dgm:pt modelId="{5E71C342-D0C0-44D0-8627-EB71A9A0AB82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случае несогласия муниципального служащего с понижением в должности или невозможности перевода с его согласия на другую должность муниципальной службы представитель нанимателя (работодатель) может в срок не более одного месяца со дня аттестации уволить его с муниципальной службы в связи с несоответствием замещаемой должности вследствие недостаточной квалификации, подтвержденной результатами аттестации. По истечении указанного срока увольнение муниципального служащего или понижение его в должности по результатам данной аттестации не допускается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9E4BED6-4C0F-44D5-BEFE-FD80CDDCCAA6}" type="parTrans" cxnId="{9B5D2C67-C164-4EFB-9061-70ADD77B7C64}">
      <dgm:prSet/>
      <dgm:spPr/>
      <dgm:t>
        <a:bodyPr/>
        <a:lstStyle/>
        <a:p>
          <a:endParaRPr lang="ru-RU"/>
        </a:p>
      </dgm:t>
    </dgm:pt>
    <dgm:pt modelId="{823A0145-A7F9-4D33-8DD5-18466BD1B315}" type="sibTrans" cxnId="{9B5D2C67-C164-4EFB-9061-70ADD77B7C64}">
      <dgm:prSet/>
      <dgm:spPr/>
      <dgm:t>
        <a:bodyPr/>
        <a:lstStyle/>
        <a:p>
          <a:endParaRPr lang="ru-RU"/>
        </a:p>
      </dgm:t>
    </dgm:pt>
    <dgm:pt modelId="{9AD60155-0B10-45AF-A480-5507C0ED6ABF}" type="pres">
      <dgm:prSet presAssocID="{BC44332B-F119-4778-94D6-1F944CA87F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AA204C-8B46-432F-931E-E76C0B81FEC4}" type="pres">
      <dgm:prSet presAssocID="{734C9F84-10D1-495D-AF81-5C42E77E808A}" presName="parentText" presStyleLbl="node1" presStyleIdx="0" presStyleCnt="4" custAng="0" custScaleY="67754" custLinFactY="-79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1093B2-A601-4D51-95A4-D024544DE318}" type="pres">
      <dgm:prSet presAssocID="{4492F3F8-B0C9-47AD-9D52-BC35468E5B0C}" presName="spacer" presStyleCnt="0"/>
      <dgm:spPr/>
    </dgm:pt>
    <dgm:pt modelId="{E88516BC-3236-49D6-91C2-F2C8CD3D5A9A}" type="pres">
      <dgm:prSet presAssocID="{F22E7466-DA95-486C-89E2-B0F98F6EFCD8}" presName="parentText" presStyleLbl="node1" presStyleIdx="1" presStyleCnt="4" custScaleY="63236" custLinFactNeighborY="-799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93564-BA62-4731-A8AC-B8481B754DAA}" type="pres">
      <dgm:prSet presAssocID="{C97BAF03-F7C4-4CE4-AC54-75766FAEE53F}" presName="spacer" presStyleCnt="0"/>
      <dgm:spPr/>
    </dgm:pt>
    <dgm:pt modelId="{0AA687D9-EEEC-4168-9F5E-FFEF1BD8D086}" type="pres">
      <dgm:prSet presAssocID="{35193969-B3D0-47B0-A075-68CACCB0D812}" presName="parentText" presStyleLbl="node1" presStyleIdx="2" presStyleCnt="4" custScaleX="100000" custScaleY="112231" custLinFactNeighborY="-172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126E44-0A70-4BFC-A077-2E062CF29C18}" type="pres">
      <dgm:prSet presAssocID="{52F8DCC3-307F-4256-B797-A06F255AEBB3}" presName="spacer" presStyleCnt="0"/>
      <dgm:spPr/>
    </dgm:pt>
    <dgm:pt modelId="{C735D00D-85C2-4A1F-969D-CC7C0D227D41}" type="pres">
      <dgm:prSet presAssocID="{5E71C342-D0C0-44D0-8627-EB71A9A0AB82}" presName="parentText" presStyleLbl="node1" presStyleIdx="3" presStyleCnt="4" custScaleX="100000" custScaleY="151359" custLinFactNeighborY="-394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3A04D7-F79F-46F4-B6FA-428D0C57E846}" type="presOf" srcId="{35193969-B3D0-47B0-A075-68CACCB0D812}" destId="{0AA687D9-EEEC-4168-9F5E-FFEF1BD8D086}" srcOrd="0" destOrd="0" presId="urn:microsoft.com/office/officeart/2005/8/layout/vList2"/>
    <dgm:cxn modelId="{9B5D2C67-C164-4EFB-9061-70ADD77B7C64}" srcId="{BC44332B-F119-4778-94D6-1F944CA87F66}" destId="{5E71C342-D0C0-44D0-8627-EB71A9A0AB82}" srcOrd="3" destOrd="0" parTransId="{69E4BED6-4C0F-44D5-BEFE-FD80CDDCCAA6}" sibTransId="{823A0145-A7F9-4D33-8DD5-18466BD1B315}"/>
    <dgm:cxn modelId="{5A77D131-A97B-4C85-AE37-1C42438A6421}" srcId="{BC44332B-F119-4778-94D6-1F944CA87F66}" destId="{734C9F84-10D1-495D-AF81-5C42E77E808A}" srcOrd="0" destOrd="0" parTransId="{48386FB0-87C2-4436-B3AF-479564624FE0}" sibTransId="{4492F3F8-B0C9-47AD-9D52-BC35468E5B0C}"/>
    <dgm:cxn modelId="{463E5B2B-BFE9-45C5-86EC-74CE5166FE21}" srcId="{BC44332B-F119-4778-94D6-1F944CA87F66}" destId="{F22E7466-DA95-486C-89E2-B0F98F6EFCD8}" srcOrd="1" destOrd="0" parTransId="{88AE6F01-314E-4D43-B4DC-67E3847F8D98}" sibTransId="{C97BAF03-F7C4-4CE4-AC54-75766FAEE53F}"/>
    <dgm:cxn modelId="{9B34EEB1-481B-4A79-BF87-AE26357C90FF}" type="presOf" srcId="{734C9F84-10D1-495D-AF81-5C42E77E808A}" destId="{C7AA204C-8B46-432F-931E-E76C0B81FEC4}" srcOrd="0" destOrd="0" presId="urn:microsoft.com/office/officeart/2005/8/layout/vList2"/>
    <dgm:cxn modelId="{FC402FAE-5C5E-476D-AB67-087801AB98F4}" type="presOf" srcId="{F22E7466-DA95-486C-89E2-B0F98F6EFCD8}" destId="{E88516BC-3236-49D6-91C2-F2C8CD3D5A9A}" srcOrd="0" destOrd="0" presId="urn:microsoft.com/office/officeart/2005/8/layout/vList2"/>
    <dgm:cxn modelId="{FF1DED71-C13C-45D3-AE67-A578DAA17160}" srcId="{BC44332B-F119-4778-94D6-1F944CA87F66}" destId="{35193969-B3D0-47B0-A075-68CACCB0D812}" srcOrd="2" destOrd="0" parTransId="{ED1F1BD4-5894-454B-8426-139E99B62A27}" sibTransId="{52F8DCC3-307F-4256-B797-A06F255AEBB3}"/>
    <dgm:cxn modelId="{1E435627-1010-4A47-8948-A39A78DCC159}" type="presOf" srcId="{BC44332B-F119-4778-94D6-1F944CA87F66}" destId="{9AD60155-0B10-45AF-A480-5507C0ED6ABF}" srcOrd="0" destOrd="0" presId="urn:microsoft.com/office/officeart/2005/8/layout/vList2"/>
    <dgm:cxn modelId="{1DFCC6AA-7B2A-48A7-A37B-665A20189746}" type="presOf" srcId="{5E71C342-D0C0-44D0-8627-EB71A9A0AB82}" destId="{C735D00D-85C2-4A1F-969D-CC7C0D227D41}" srcOrd="0" destOrd="0" presId="urn:microsoft.com/office/officeart/2005/8/layout/vList2"/>
    <dgm:cxn modelId="{2EB1D6AF-442A-4120-8D76-8BCEB1EF4C33}" type="presParOf" srcId="{9AD60155-0B10-45AF-A480-5507C0ED6ABF}" destId="{C7AA204C-8B46-432F-931E-E76C0B81FEC4}" srcOrd="0" destOrd="0" presId="urn:microsoft.com/office/officeart/2005/8/layout/vList2"/>
    <dgm:cxn modelId="{7C33D4E5-3172-4EA8-A3C9-B625A33048D4}" type="presParOf" srcId="{9AD60155-0B10-45AF-A480-5507C0ED6ABF}" destId="{901093B2-A601-4D51-95A4-D024544DE318}" srcOrd="1" destOrd="0" presId="urn:microsoft.com/office/officeart/2005/8/layout/vList2"/>
    <dgm:cxn modelId="{06F98253-C0DB-4F1B-9749-1A7A64F4E4E6}" type="presParOf" srcId="{9AD60155-0B10-45AF-A480-5507C0ED6ABF}" destId="{E88516BC-3236-49D6-91C2-F2C8CD3D5A9A}" srcOrd="2" destOrd="0" presId="urn:microsoft.com/office/officeart/2005/8/layout/vList2"/>
    <dgm:cxn modelId="{4C6FA605-84E2-425B-85FD-BF188714D03E}" type="presParOf" srcId="{9AD60155-0B10-45AF-A480-5507C0ED6ABF}" destId="{2D693564-BA62-4731-A8AC-B8481B754DAA}" srcOrd="3" destOrd="0" presId="urn:microsoft.com/office/officeart/2005/8/layout/vList2"/>
    <dgm:cxn modelId="{441DE070-BDEF-40D3-99BE-4EBEAF7A412B}" type="presParOf" srcId="{9AD60155-0B10-45AF-A480-5507C0ED6ABF}" destId="{0AA687D9-EEEC-4168-9F5E-FFEF1BD8D086}" srcOrd="4" destOrd="0" presId="urn:microsoft.com/office/officeart/2005/8/layout/vList2"/>
    <dgm:cxn modelId="{A9A2BD07-0542-4938-BBC7-DE37193E945C}" type="presParOf" srcId="{9AD60155-0B10-45AF-A480-5507C0ED6ABF}" destId="{3F126E44-0A70-4BFC-A077-2E062CF29C18}" srcOrd="5" destOrd="0" presId="urn:microsoft.com/office/officeart/2005/8/layout/vList2"/>
    <dgm:cxn modelId="{291A64CC-10C6-4B18-9BF4-4066564B2E9A}" type="presParOf" srcId="{9AD60155-0B10-45AF-A480-5507C0ED6ABF}" destId="{C735D00D-85C2-4A1F-969D-CC7C0D227D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BD5D21F-A5F3-40F2-8439-53C9F753B7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D02CC4-7215-4AAA-85AA-B0CB9EE02FAC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Споры, связанные с проведением аттестации, рассматриваются комиссией по индивидуальным трудовым спорам и в суде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4C01D9A-1844-4884-8F99-E9B1222228D0}" type="parTrans" cxnId="{1803E956-ED97-47F0-8CF4-5A93D4F8145C}">
      <dgm:prSet/>
      <dgm:spPr/>
      <dgm:t>
        <a:bodyPr/>
        <a:lstStyle/>
        <a:p>
          <a:endParaRPr lang="ru-RU"/>
        </a:p>
      </dgm:t>
    </dgm:pt>
    <dgm:pt modelId="{CE0BB74B-0B76-483E-A518-A409846C3A99}" type="sibTrans" cxnId="{1803E956-ED97-47F0-8CF4-5A93D4F8145C}">
      <dgm:prSet/>
      <dgm:spPr/>
      <dgm:t>
        <a:bodyPr/>
        <a:lstStyle/>
        <a:p>
          <a:endParaRPr lang="ru-RU"/>
        </a:p>
      </dgm:t>
    </dgm:pt>
    <dgm:pt modelId="{1312040C-86B6-4087-941A-00EA7AD6CD00}" type="pres">
      <dgm:prSet presAssocID="{BBD5D21F-A5F3-40F2-8439-53C9F753B7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A393F9-940C-4CA5-AFEA-1E8ABD29AF48}" type="pres">
      <dgm:prSet presAssocID="{30D02CC4-7215-4AAA-85AA-B0CB9EE02FAC}" presName="parentText" presStyleLbl="node1" presStyleIdx="0" presStyleCnt="1" custScaleY="64493" custLinFactNeighborY="-62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03E956-ED97-47F0-8CF4-5A93D4F8145C}" srcId="{BBD5D21F-A5F3-40F2-8439-53C9F753B7B0}" destId="{30D02CC4-7215-4AAA-85AA-B0CB9EE02FAC}" srcOrd="0" destOrd="0" parTransId="{E4C01D9A-1844-4884-8F99-E9B1222228D0}" sibTransId="{CE0BB74B-0B76-483E-A518-A409846C3A99}"/>
    <dgm:cxn modelId="{15281C03-31BB-4B14-9580-00408498DC7D}" type="presOf" srcId="{BBD5D21F-A5F3-40F2-8439-53C9F753B7B0}" destId="{1312040C-86B6-4087-941A-00EA7AD6CD00}" srcOrd="0" destOrd="0" presId="urn:microsoft.com/office/officeart/2005/8/layout/vList2"/>
    <dgm:cxn modelId="{AFD57093-C8E6-45D4-B8BF-F3D7833B2161}" type="presOf" srcId="{30D02CC4-7215-4AAA-85AA-B0CB9EE02FAC}" destId="{8CA393F9-940C-4CA5-AFEA-1E8ABD29AF48}" srcOrd="0" destOrd="0" presId="urn:microsoft.com/office/officeart/2005/8/layout/vList2"/>
    <dgm:cxn modelId="{8CE95EA9-D710-4828-98CE-FEC2550960EA}" type="presParOf" srcId="{1312040C-86B6-4087-941A-00EA7AD6CD00}" destId="{8CA393F9-940C-4CA5-AFEA-1E8ABD29AF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649F4B4-0E26-450C-983B-7EA33356267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D12B12-A524-4033-9AA2-182833F0F154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D7A8B5D5-0D2E-4B28-9B42-D0F1154446FC}" type="parTrans" cxnId="{F999D7F6-E742-4493-BCE3-CA20C73EF0F9}">
      <dgm:prSet/>
      <dgm:spPr/>
      <dgm:t>
        <a:bodyPr/>
        <a:lstStyle/>
        <a:p>
          <a:endParaRPr lang="ru-RU"/>
        </a:p>
      </dgm:t>
    </dgm:pt>
    <dgm:pt modelId="{234752A7-BD4A-404D-A090-70638E715C2B}" type="sibTrans" cxnId="{F999D7F6-E742-4493-BCE3-CA20C73EF0F9}">
      <dgm:prSet/>
      <dgm:spPr/>
      <dgm:t>
        <a:bodyPr/>
        <a:lstStyle/>
        <a:p>
          <a:endParaRPr lang="ru-RU"/>
        </a:p>
      </dgm:t>
    </dgm:pt>
    <dgm:pt modelId="{C70C3114-2480-4172-AADE-A56CBF155CBE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Результаты аттестации заносятся в аттестационный лист муниципального служащего</a:t>
          </a:r>
          <a:endParaRPr lang="ru-RU" sz="1400" dirty="0"/>
        </a:p>
      </dgm:t>
    </dgm:pt>
    <dgm:pt modelId="{7D45C187-9A6F-40DC-9213-455694BCEC3F}" type="parTrans" cxnId="{B13A366A-A1C0-4CF4-8BD8-0DD1C9168D8E}">
      <dgm:prSet/>
      <dgm:spPr/>
      <dgm:t>
        <a:bodyPr/>
        <a:lstStyle/>
        <a:p>
          <a:endParaRPr lang="ru-RU"/>
        </a:p>
      </dgm:t>
    </dgm:pt>
    <dgm:pt modelId="{C3AA3911-E8FC-4C88-B97C-EF0409E8F0EB}" type="sibTrans" cxnId="{B13A366A-A1C0-4CF4-8BD8-0DD1C9168D8E}">
      <dgm:prSet/>
      <dgm:spPr/>
      <dgm:t>
        <a:bodyPr/>
        <a:lstStyle/>
        <a:p>
          <a:endParaRPr lang="ru-RU"/>
        </a:p>
      </dgm:t>
    </dgm:pt>
    <dgm:pt modelId="{D77DDA03-1746-412E-ABBF-9CBBF08B3584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Аттестационный лист подписывается председателем, заместителем председателя, секретарем и членами аттестационной комиссии, присутствовавшими на заседании</a:t>
          </a:r>
          <a:endParaRPr lang="ru-RU" sz="1400" dirty="0"/>
        </a:p>
      </dgm:t>
    </dgm:pt>
    <dgm:pt modelId="{CC0AD062-A7C1-41DB-94E6-13F99F0C80D3}" type="parTrans" cxnId="{BD1F46D4-C18C-4081-AD44-B897C188B1D0}">
      <dgm:prSet/>
      <dgm:spPr/>
      <dgm:t>
        <a:bodyPr/>
        <a:lstStyle/>
        <a:p>
          <a:endParaRPr lang="ru-RU"/>
        </a:p>
      </dgm:t>
    </dgm:pt>
    <dgm:pt modelId="{44914052-1326-4DD2-8367-2EB5A0D8A308}" type="sibTrans" cxnId="{BD1F46D4-C18C-4081-AD44-B897C188B1D0}">
      <dgm:prSet/>
      <dgm:spPr/>
      <dgm:t>
        <a:bodyPr/>
        <a:lstStyle/>
        <a:p>
          <a:endParaRPr lang="ru-RU"/>
        </a:p>
      </dgm:t>
    </dgm:pt>
    <dgm:pt modelId="{0B2793FD-4A10-4DEC-8EFC-CE36EED3467D}">
      <dgm:prSet phldrT="[Текст]"/>
      <dgm:spPr/>
      <dgm:t>
        <a:bodyPr/>
        <a:lstStyle/>
        <a:p>
          <a:pPr algn="just"/>
          <a:r>
            <a:rPr lang="ru-RU" dirty="0" smtClean="0"/>
            <a:t>2</a:t>
          </a:r>
          <a:endParaRPr lang="ru-RU" dirty="0"/>
        </a:p>
      </dgm:t>
    </dgm:pt>
    <dgm:pt modelId="{0521382F-8C34-4C75-917F-0A81443BC2BC}" type="sibTrans" cxnId="{1FDFE0F0-A329-4F45-8112-B4F10B281EE9}">
      <dgm:prSet/>
      <dgm:spPr/>
      <dgm:t>
        <a:bodyPr/>
        <a:lstStyle/>
        <a:p>
          <a:endParaRPr lang="ru-RU"/>
        </a:p>
      </dgm:t>
    </dgm:pt>
    <dgm:pt modelId="{768A519E-136E-48DE-8F4D-2D4540AB89A8}" type="parTrans" cxnId="{1FDFE0F0-A329-4F45-8112-B4F10B281EE9}">
      <dgm:prSet/>
      <dgm:spPr/>
      <dgm:t>
        <a:bodyPr/>
        <a:lstStyle/>
        <a:p>
          <a:endParaRPr lang="ru-RU"/>
        </a:p>
      </dgm:t>
    </dgm:pt>
    <dgm:pt modelId="{DF9490E1-C006-4D67-ABE0-B7AD025583B2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Аттестационный лист муниципального служащего, прошедшего аттестацию, и отзыв хранятся в личном деле муниципального служащего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C9AEEE0-C708-4F83-8CB6-6759FAC2EAED}" type="sibTrans" cxnId="{A8763A48-482E-4CDC-8BAA-7176292B0061}">
      <dgm:prSet/>
      <dgm:spPr/>
      <dgm:t>
        <a:bodyPr/>
        <a:lstStyle/>
        <a:p>
          <a:endParaRPr lang="ru-RU"/>
        </a:p>
      </dgm:t>
    </dgm:pt>
    <dgm:pt modelId="{2D1B068D-01D2-4B65-91B5-367CE886691F}" type="parTrans" cxnId="{A8763A48-482E-4CDC-8BAA-7176292B0061}">
      <dgm:prSet/>
      <dgm:spPr/>
      <dgm:t>
        <a:bodyPr/>
        <a:lstStyle/>
        <a:p>
          <a:endParaRPr lang="ru-RU"/>
        </a:p>
      </dgm:t>
    </dgm:pt>
    <dgm:pt modelId="{370C5C2C-585C-40D1-8ACE-2FB638EF8337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Муниципальный служащий знакомится с аттестационным листом под роспись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3011E37-82AC-447B-BAC9-0FDFB5C73D37}" type="sibTrans" cxnId="{5E64C314-29C9-4379-8D10-DCA838AD6EF3}">
      <dgm:prSet/>
      <dgm:spPr/>
      <dgm:t>
        <a:bodyPr/>
        <a:lstStyle/>
        <a:p>
          <a:endParaRPr lang="ru-RU"/>
        </a:p>
      </dgm:t>
    </dgm:pt>
    <dgm:pt modelId="{25F4113E-2A5A-48B8-AFC0-CCFCC5EFF21A}" type="parTrans" cxnId="{5E64C314-29C9-4379-8D10-DCA838AD6EF3}">
      <dgm:prSet/>
      <dgm:spPr/>
      <dgm:t>
        <a:bodyPr/>
        <a:lstStyle/>
        <a:p>
          <a:endParaRPr lang="ru-RU"/>
        </a:p>
      </dgm:t>
    </dgm:pt>
    <dgm:pt modelId="{7746AE5D-BA97-4834-A13D-751AFD4199E4}" type="pres">
      <dgm:prSet presAssocID="{B649F4B4-0E26-450C-983B-7EA3335626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F7BEFF-22CF-4187-8B19-E78344813822}" type="pres">
      <dgm:prSet presAssocID="{72D12B12-A524-4033-9AA2-182833F0F154}" presName="composite" presStyleCnt="0"/>
      <dgm:spPr/>
    </dgm:pt>
    <dgm:pt modelId="{DA97A33B-891F-410E-94A8-89B244E8F358}" type="pres">
      <dgm:prSet presAssocID="{72D12B12-A524-4033-9AA2-182833F0F15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507D5-91B6-4066-9C4A-D79C28E9F51F}" type="pres">
      <dgm:prSet presAssocID="{72D12B12-A524-4033-9AA2-182833F0F154}" presName="descendantText" presStyleLbl="alignAcc1" presStyleIdx="0" presStyleCnt="2" custScaleX="97466" custScaleY="100785" custRadScaleRad="121692" custRadScaleInc="19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61D22-C6DE-439C-B7EF-17AB52261412}" type="pres">
      <dgm:prSet presAssocID="{234752A7-BD4A-404D-A090-70638E715C2B}" presName="sp" presStyleCnt="0"/>
      <dgm:spPr/>
    </dgm:pt>
    <dgm:pt modelId="{4EE162C5-1B29-4A6F-AD0F-95AAD6278E52}" type="pres">
      <dgm:prSet presAssocID="{0B2793FD-4A10-4DEC-8EFC-CE36EED3467D}" presName="composite" presStyleCnt="0"/>
      <dgm:spPr/>
    </dgm:pt>
    <dgm:pt modelId="{C96C1122-3C59-4D97-92CB-3D720B2CC483}" type="pres">
      <dgm:prSet presAssocID="{0B2793FD-4A10-4DEC-8EFC-CE36EED3467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68C5-CED8-4435-A2A4-E944470E5CC0}" type="pres">
      <dgm:prSet presAssocID="{0B2793FD-4A10-4DEC-8EFC-CE36EED3467D}" presName="descendantText" presStyleLbl="alignAcc1" presStyleIdx="1" presStyleCnt="2" custScaleX="970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DFE0F0-A329-4F45-8112-B4F10B281EE9}" srcId="{B649F4B4-0E26-450C-983B-7EA333562674}" destId="{0B2793FD-4A10-4DEC-8EFC-CE36EED3467D}" srcOrd="1" destOrd="0" parTransId="{768A519E-136E-48DE-8F4D-2D4540AB89A8}" sibTransId="{0521382F-8C34-4C75-917F-0A81443BC2BC}"/>
    <dgm:cxn modelId="{5E64C314-29C9-4379-8D10-DCA838AD6EF3}" srcId="{0B2793FD-4A10-4DEC-8EFC-CE36EED3467D}" destId="{370C5C2C-585C-40D1-8ACE-2FB638EF8337}" srcOrd="0" destOrd="0" parTransId="{25F4113E-2A5A-48B8-AFC0-CCFCC5EFF21A}" sibTransId="{A3011E37-82AC-447B-BAC9-0FDFB5C73D37}"/>
    <dgm:cxn modelId="{E76B5A40-877C-40FD-BFE1-59A23CB0BDBC}" type="presOf" srcId="{DF9490E1-C006-4D67-ABE0-B7AD025583B2}" destId="{BDA968C5-CED8-4435-A2A4-E944470E5CC0}" srcOrd="0" destOrd="1" presId="urn:microsoft.com/office/officeart/2005/8/layout/chevron2"/>
    <dgm:cxn modelId="{BD1F46D4-C18C-4081-AD44-B897C188B1D0}" srcId="{72D12B12-A524-4033-9AA2-182833F0F154}" destId="{D77DDA03-1746-412E-ABBF-9CBBF08B3584}" srcOrd="1" destOrd="0" parTransId="{CC0AD062-A7C1-41DB-94E6-13F99F0C80D3}" sibTransId="{44914052-1326-4DD2-8367-2EB5A0D8A308}"/>
    <dgm:cxn modelId="{1C6C1497-E832-4087-BC2A-B51FC282DBEF}" type="presOf" srcId="{370C5C2C-585C-40D1-8ACE-2FB638EF8337}" destId="{BDA968C5-CED8-4435-A2A4-E944470E5CC0}" srcOrd="0" destOrd="0" presId="urn:microsoft.com/office/officeart/2005/8/layout/chevron2"/>
    <dgm:cxn modelId="{B13A366A-A1C0-4CF4-8BD8-0DD1C9168D8E}" srcId="{72D12B12-A524-4033-9AA2-182833F0F154}" destId="{C70C3114-2480-4172-AADE-A56CBF155CBE}" srcOrd="0" destOrd="0" parTransId="{7D45C187-9A6F-40DC-9213-455694BCEC3F}" sibTransId="{C3AA3911-E8FC-4C88-B97C-EF0409E8F0EB}"/>
    <dgm:cxn modelId="{A674B2A6-201E-4F99-9F13-EC7BE6ADEA37}" type="presOf" srcId="{C70C3114-2480-4172-AADE-A56CBF155CBE}" destId="{D85507D5-91B6-4066-9C4A-D79C28E9F51F}" srcOrd="0" destOrd="0" presId="urn:microsoft.com/office/officeart/2005/8/layout/chevron2"/>
    <dgm:cxn modelId="{F999D7F6-E742-4493-BCE3-CA20C73EF0F9}" srcId="{B649F4B4-0E26-450C-983B-7EA333562674}" destId="{72D12B12-A524-4033-9AA2-182833F0F154}" srcOrd="0" destOrd="0" parTransId="{D7A8B5D5-0D2E-4B28-9B42-D0F1154446FC}" sibTransId="{234752A7-BD4A-404D-A090-70638E715C2B}"/>
    <dgm:cxn modelId="{0380A62C-EF8E-4407-A598-379E85A87206}" type="presOf" srcId="{72D12B12-A524-4033-9AA2-182833F0F154}" destId="{DA97A33B-891F-410E-94A8-89B244E8F358}" srcOrd="0" destOrd="0" presId="urn:microsoft.com/office/officeart/2005/8/layout/chevron2"/>
    <dgm:cxn modelId="{A8763A48-482E-4CDC-8BAA-7176292B0061}" srcId="{0B2793FD-4A10-4DEC-8EFC-CE36EED3467D}" destId="{DF9490E1-C006-4D67-ABE0-B7AD025583B2}" srcOrd="1" destOrd="0" parTransId="{2D1B068D-01D2-4B65-91B5-367CE886691F}" sibTransId="{7C9AEEE0-C708-4F83-8CB6-6759FAC2EAED}"/>
    <dgm:cxn modelId="{846BC03D-4C3C-4346-8B7A-000F958E6C7A}" type="presOf" srcId="{0B2793FD-4A10-4DEC-8EFC-CE36EED3467D}" destId="{C96C1122-3C59-4D97-92CB-3D720B2CC483}" srcOrd="0" destOrd="0" presId="urn:microsoft.com/office/officeart/2005/8/layout/chevron2"/>
    <dgm:cxn modelId="{508D23E5-7208-4183-A0CC-AF3179ABCF70}" type="presOf" srcId="{D77DDA03-1746-412E-ABBF-9CBBF08B3584}" destId="{D85507D5-91B6-4066-9C4A-D79C28E9F51F}" srcOrd="0" destOrd="1" presId="urn:microsoft.com/office/officeart/2005/8/layout/chevron2"/>
    <dgm:cxn modelId="{D7DC087A-4D58-478B-8274-227893B574D0}" type="presOf" srcId="{B649F4B4-0E26-450C-983B-7EA333562674}" destId="{7746AE5D-BA97-4834-A13D-751AFD4199E4}" srcOrd="0" destOrd="0" presId="urn:microsoft.com/office/officeart/2005/8/layout/chevron2"/>
    <dgm:cxn modelId="{86F0631C-C08B-42A6-A971-27E1E6D38B11}" type="presParOf" srcId="{7746AE5D-BA97-4834-A13D-751AFD4199E4}" destId="{BBF7BEFF-22CF-4187-8B19-E78344813822}" srcOrd="0" destOrd="0" presId="urn:microsoft.com/office/officeart/2005/8/layout/chevron2"/>
    <dgm:cxn modelId="{A1D1D898-C8E2-45EE-9038-3FD69E7ED4E1}" type="presParOf" srcId="{BBF7BEFF-22CF-4187-8B19-E78344813822}" destId="{DA97A33B-891F-410E-94A8-89B244E8F358}" srcOrd="0" destOrd="0" presId="urn:microsoft.com/office/officeart/2005/8/layout/chevron2"/>
    <dgm:cxn modelId="{9CD2C86E-0049-4BEC-AFA5-F5722CD0ADDB}" type="presParOf" srcId="{BBF7BEFF-22CF-4187-8B19-E78344813822}" destId="{D85507D5-91B6-4066-9C4A-D79C28E9F51F}" srcOrd="1" destOrd="0" presId="urn:microsoft.com/office/officeart/2005/8/layout/chevron2"/>
    <dgm:cxn modelId="{E4B8AA7A-D068-45EC-83D0-5A31402E0199}" type="presParOf" srcId="{7746AE5D-BA97-4834-A13D-751AFD4199E4}" destId="{C4761D22-C6DE-439C-B7EF-17AB52261412}" srcOrd="1" destOrd="0" presId="urn:microsoft.com/office/officeart/2005/8/layout/chevron2"/>
    <dgm:cxn modelId="{80F81B89-1092-455C-9613-ED4F6D6BD4E5}" type="presParOf" srcId="{7746AE5D-BA97-4834-A13D-751AFD4199E4}" destId="{4EE162C5-1B29-4A6F-AD0F-95AAD6278E52}" srcOrd="2" destOrd="0" presId="urn:microsoft.com/office/officeart/2005/8/layout/chevron2"/>
    <dgm:cxn modelId="{B0A3BC75-85DB-4014-85FE-F44E22A2066F}" type="presParOf" srcId="{4EE162C5-1B29-4A6F-AD0F-95AAD6278E52}" destId="{C96C1122-3C59-4D97-92CB-3D720B2CC483}" srcOrd="0" destOrd="0" presId="urn:microsoft.com/office/officeart/2005/8/layout/chevron2"/>
    <dgm:cxn modelId="{792204A3-4896-4004-9951-904026E96CD4}" type="presParOf" srcId="{4EE162C5-1B29-4A6F-AD0F-95AAD6278E52}" destId="{BDA968C5-CED8-4435-A2A4-E944470E5C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3D683-414B-4C1A-9B8A-12B0ACFCC3C1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200BFEE9-7C20-4368-81DC-2F907BAB43F0}">
      <dgm:prSet phldrT="[Текст]" custT="1"/>
      <dgm:spPr>
        <a:solidFill>
          <a:schemeClr val="accent4">
            <a:lumMod val="50000"/>
          </a:schemeClr>
        </a:solidFill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Аттестация муниципального служащего проводится в целях определения его соответствия замещаемой должности </a:t>
          </a:r>
          <a:r>
            <a:rPr lang="ru-RU" sz="1400" smtClean="0">
              <a:latin typeface="Times New Roman" pitchFamily="18" charset="0"/>
              <a:cs typeface="Times New Roman" pitchFamily="18" charset="0"/>
            </a:rPr>
            <a:t>муниципальной службы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EFBDCB2-408C-414E-AB32-60F73F72FF76}" type="sibTrans" cxnId="{0BD2C4D8-0CC3-485B-9BC5-81867C5E7A5E}">
      <dgm:prSet/>
      <dgm:spPr/>
      <dgm:t>
        <a:bodyPr/>
        <a:lstStyle/>
        <a:p>
          <a:endParaRPr lang="ru-RU"/>
        </a:p>
      </dgm:t>
    </dgm:pt>
    <dgm:pt modelId="{58E7F4D4-D2E9-475E-B2E0-F60694098DEB}" type="parTrans" cxnId="{0BD2C4D8-0CC3-485B-9BC5-81867C5E7A5E}">
      <dgm:prSet/>
      <dgm:spPr/>
      <dgm:t>
        <a:bodyPr/>
        <a:lstStyle/>
        <a:p>
          <a:endParaRPr lang="ru-RU"/>
        </a:p>
      </dgm:t>
    </dgm:pt>
    <dgm:pt modelId="{A0B2CF81-1065-4095-80E1-A3A8D7A566E2}">
      <dgm:prSet phldrT="[Текст]" custT="1"/>
      <dgm:spPr>
        <a:solidFill>
          <a:schemeClr val="accent4">
            <a:lumMod val="50000"/>
          </a:schemeClr>
        </a:solidFill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Аттестация призвана способствовать формированию кадрового состава муниципальной службы в Оренбургской области повышению профессионального уровня муниципальных служащих, решению вопросов, связанных с определением преимущественного права на замещение должностей муниципальной службы при сокращении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516892B-84BA-40D5-93AE-B98D3681BFFD}" type="sibTrans" cxnId="{C17C8369-6863-42DB-9680-BB70BECF5148}">
      <dgm:prSet/>
      <dgm:spPr/>
      <dgm:t>
        <a:bodyPr/>
        <a:lstStyle/>
        <a:p>
          <a:endParaRPr lang="ru-RU"/>
        </a:p>
      </dgm:t>
    </dgm:pt>
    <dgm:pt modelId="{881AEC15-82FB-48A5-B9C3-63DFFC3C14FE}" type="parTrans" cxnId="{C17C8369-6863-42DB-9680-BB70BECF5148}">
      <dgm:prSet/>
      <dgm:spPr/>
      <dgm:t>
        <a:bodyPr/>
        <a:lstStyle/>
        <a:p>
          <a:endParaRPr lang="ru-RU"/>
        </a:p>
      </dgm:t>
    </dgm:pt>
    <dgm:pt modelId="{E8C4E119-2A85-4234-80D8-26D6DE0B08D1}" type="pres">
      <dgm:prSet presAssocID="{BE03D683-414B-4C1A-9B8A-12B0ACFCC3C1}" presName="Name0" presStyleCnt="0">
        <dgm:presLayoutVars>
          <dgm:dir/>
          <dgm:resizeHandles val="exact"/>
        </dgm:presLayoutVars>
      </dgm:prSet>
      <dgm:spPr/>
    </dgm:pt>
    <dgm:pt modelId="{CDC3890C-2851-44A1-8825-FC4C0C94E9B0}" type="pres">
      <dgm:prSet presAssocID="{200BFEE9-7C20-4368-81DC-2F907BAB43F0}" presName="twoplus" presStyleLbl="node1" presStyleIdx="0" presStyleCnt="2" custRadScaleRad="100508" custRadScaleInc="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998A2-3D45-4F54-84D5-AFBA020BEA51}" type="pres">
      <dgm:prSet presAssocID="{A0B2CF81-1065-4095-80E1-A3A8D7A566E2}" presName="twoplus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35BFE2-E2A8-4F2D-B69C-9C71700ED9B5}" type="presOf" srcId="{BE03D683-414B-4C1A-9B8A-12B0ACFCC3C1}" destId="{E8C4E119-2A85-4234-80D8-26D6DE0B08D1}" srcOrd="0" destOrd="0" presId="urn:diagrams.loki3.com/TabbedArc+Icon"/>
    <dgm:cxn modelId="{798FB21E-00A3-4777-900C-7305EBD35A95}" type="presOf" srcId="{200BFEE9-7C20-4368-81DC-2F907BAB43F0}" destId="{CDC3890C-2851-44A1-8825-FC4C0C94E9B0}" srcOrd="0" destOrd="0" presId="urn:diagrams.loki3.com/TabbedArc+Icon"/>
    <dgm:cxn modelId="{06A12897-0D23-45BF-BFAC-C71C9B7681EE}" type="presOf" srcId="{A0B2CF81-1065-4095-80E1-A3A8D7A566E2}" destId="{339998A2-3D45-4F54-84D5-AFBA020BEA51}" srcOrd="0" destOrd="0" presId="urn:diagrams.loki3.com/TabbedArc+Icon"/>
    <dgm:cxn modelId="{0BD2C4D8-0CC3-485B-9BC5-81867C5E7A5E}" srcId="{BE03D683-414B-4C1A-9B8A-12B0ACFCC3C1}" destId="{200BFEE9-7C20-4368-81DC-2F907BAB43F0}" srcOrd="0" destOrd="0" parTransId="{58E7F4D4-D2E9-475E-B2E0-F60694098DEB}" sibTransId="{1EFBDCB2-408C-414E-AB32-60F73F72FF76}"/>
    <dgm:cxn modelId="{C17C8369-6863-42DB-9680-BB70BECF5148}" srcId="{BE03D683-414B-4C1A-9B8A-12B0ACFCC3C1}" destId="{A0B2CF81-1065-4095-80E1-A3A8D7A566E2}" srcOrd="1" destOrd="0" parTransId="{881AEC15-82FB-48A5-B9C3-63DFFC3C14FE}" sibTransId="{4516892B-84BA-40D5-93AE-B98D3681BFFD}"/>
    <dgm:cxn modelId="{3632629C-12A1-41D5-9700-A48E4E36F08A}" type="presParOf" srcId="{E8C4E119-2A85-4234-80D8-26D6DE0B08D1}" destId="{CDC3890C-2851-44A1-8825-FC4C0C94E9B0}" srcOrd="0" destOrd="0" presId="urn:diagrams.loki3.com/TabbedArc+Icon"/>
    <dgm:cxn modelId="{28B94C22-3FC8-4651-848B-26D8F0D71690}" type="presParOf" srcId="{E8C4E119-2A85-4234-80D8-26D6DE0B08D1}" destId="{339998A2-3D45-4F54-84D5-AFBA020BEA51}" srcOrd="1" destOrd="0" presId="urn:diagrams.loki3.com/TabbedArc+Icon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E1B8C7-B4B7-4CCA-B2AF-59EE4004CF7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29C511-2FDA-4196-8804-4A2941251E37}">
      <dgm:prSet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rtl="0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Аттестация проводится один раз в три года.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DFD69FB-283B-4201-A07D-7DC6051CA64E}" type="parTrans" cxnId="{BBF8DF79-B0F1-4F47-968B-BE9A209947EC}">
      <dgm:prSet/>
      <dgm:spPr/>
      <dgm:t>
        <a:bodyPr/>
        <a:lstStyle/>
        <a:p>
          <a:endParaRPr lang="ru-RU"/>
        </a:p>
      </dgm:t>
    </dgm:pt>
    <dgm:pt modelId="{350FF9E2-0DE2-4E83-9960-CA828F077502}" type="sibTrans" cxnId="{BBF8DF79-B0F1-4F47-968B-BE9A209947EC}">
      <dgm:prSet/>
      <dgm:spPr/>
      <dgm:t>
        <a:bodyPr/>
        <a:lstStyle/>
        <a:p>
          <a:endParaRPr lang="ru-RU"/>
        </a:p>
      </dgm:t>
    </dgm:pt>
    <dgm:pt modelId="{480BEBD6-8E01-4AD9-8BE1-07638E11841C}" type="pres">
      <dgm:prSet presAssocID="{72E1B8C7-B4B7-4CCA-B2AF-59EE4004CF7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0C441F-AC3B-41EE-9DBB-E2B5876DA611}" type="pres">
      <dgm:prSet presAssocID="{72E1B8C7-B4B7-4CCA-B2AF-59EE4004CF7B}" presName="wedge1" presStyleLbl="node1" presStyleIdx="0" presStyleCnt="1" custScaleX="437149"/>
      <dgm:spPr/>
      <dgm:t>
        <a:bodyPr/>
        <a:lstStyle/>
        <a:p>
          <a:endParaRPr lang="ru-RU"/>
        </a:p>
      </dgm:t>
    </dgm:pt>
    <dgm:pt modelId="{ECD13EA3-C36B-4233-8FED-72AD4C100A44}" type="pres">
      <dgm:prSet presAssocID="{72E1B8C7-B4B7-4CCA-B2AF-59EE4004CF7B}" presName="dummy1a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737CA254-D45B-47BC-B5C2-43AB20B0B7F7}" type="pres">
      <dgm:prSet presAssocID="{72E1B8C7-B4B7-4CCA-B2AF-59EE4004CF7B}" presName="dummy1b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C56A2D25-A35E-4B92-A484-7058219EC75C}" type="pres">
      <dgm:prSet presAssocID="{72E1B8C7-B4B7-4CCA-B2AF-59EE4004CF7B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05019-651F-464C-87ED-0E4FD2DE0684}" type="pres">
      <dgm:prSet presAssocID="{350FF9E2-0DE2-4E83-9960-CA828F077502}" presName="arrowWedge1single" presStyleLbl="fgSibTrans2D1" presStyleIdx="0" presStyleCnt="1" custScaleX="579186" custLinFactNeighborX="1049" custLinFactNeighborY="10490"/>
      <dgm:spPr>
        <a:scene3d>
          <a:camera prst="orthographicFront"/>
          <a:lightRig rig="threePt" dir="t"/>
        </a:scene3d>
        <a:sp3d>
          <a:bevelT prst="relaxedInset"/>
        </a:sp3d>
      </dgm:spPr>
    </dgm:pt>
  </dgm:ptLst>
  <dgm:cxnLst>
    <dgm:cxn modelId="{1C2BD2E6-82B5-454B-AF39-424E71A21CE1}" type="presOf" srcId="{5229C511-2FDA-4196-8804-4A2941251E37}" destId="{C30C441F-AC3B-41EE-9DBB-E2B5876DA611}" srcOrd="0" destOrd="0" presId="urn:microsoft.com/office/officeart/2005/8/layout/cycle8"/>
    <dgm:cxn modelId="{07507A44-3A2C-4D75-8DC0-F79C04B98029}" type="presOf" srcId="{72E1B8C7-B4B7-4CCA-B2AF-59EE4004CF7B}" destId="{480BEBD6-8E01-4AD9-8BE1-07638E11841C}" srcOrd="0" destOrd="0" presId="urn:microsoft.com/office/officeart/2005/8/layout/cycle8"/>
    <dgm:cxn modelId="{BBF8DF79-B0F1-4F47-968B-BE9A209947EC}" srcId="{72E1B8C7-B4B7-4CCA-B2AF-59EE4004CF7B}" destId="{5229C511-2FDA-4196-8804-4A2941251E37}" srcOrd="0" destOrd="0" parTransId="{4DFD69FB-283B-4201-A07D-7DC6051CA64E}" sibTransId="{350FF9E2-0DE2-4E83-9960-CA828F077502}"/>
    <dgm:cxn modelId="{410EA2A8-0DBC-48FC-A4CE-333AF6FA2AAA}" type="presOf" srcId="{5229C511-2FDA-4196-8804-4A2941251E37}" destId="{C56A2D25-A35E-4B92-A484-7058219EC75C}" srcOrd="1" destOrd="0" presId="urn:microsoft.com/office/officeart/2005/8/layout/cycle8"/>
    <dgm:cxn modelId="{9FE68730-EF76-4F3E-8681-C8387AA5B300}" type="presParOf" srcId="{480BEBD6-8E01-4AD9-8BE1-07638E11841C}" destId="{C30C441F-AC3B-41EE-9DBB-E2B5876DA611}" srcOrd="0" destOrd="0" presId="urn:microsoft.com/office/officeart/2005/8/layout/cycle8"/>
    <dgm:cxn modelId="{AC4D43F0-BF10-4517-9A80-1E5248938A6C}" type="presParOf" srcId="{480BEBD6-8E01-4AD9-8BE1-07638E11841C}" destId="{ECD13EA3-C36B-4233-8FED-72AD4C100A44}" srcOrd="1" destOrd="0" presId="urn:microsoft.com/office/officeart/2005/8/layout/cycle8"/>
    <dgm:cxn modelId="{98E949F2-2C51-4E9D-838C-4474BD36D6AF}" type="presParOf" srcId="{480BEBD6-8E01-4AD9-8BE1-07638E11841C}" destId="{737CA254-D45B-47BC-B5C2-43AB20B0B7F7}" srcOrd="2" destOrd="0" presId="urn:microsoft.com/office/officeart/2005/8/layout/cycle8"/>
    <dgm:cxn modelId="{E1BA85FE-942E-458C-9884-AB55B0291C15}" type="presParOf" srcId="{480BEBD6-8E01-4AD9-8BE1-07638E11841C}" destId="{C56A2D25-A35E-4B92-A484-7058219EC75C}" srcOrd="3" destOrd="0" presId="urn:microsoft.com/office/officeart/2005/8/layout/cycle8"/>
    <dgm:cxn modelId="{3EB8BA01-906E-40D7-A281-E116D86CF289}" type="presParOf" srcId="{480BEBD6-8E01-4AD9-8BE1-07638E11841C}" destId="{BAA05019-651F-464C-87ED-0E4FD2DE0684}" srcOrd="4" destOrd="0" presId="urn:microsoft.com/office/officeart/2005/8/layout/cycle8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9CCBAC-B0EB-48BA-9563-4FF6F6FCA7A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6AAA5D-D6CA-4123-A2FA-30F3DFD8C317}">
      <dgm:prSet phldrT="[Текст]"/>
      <dgm:spPr>
        <a:ln>
          <a:solidFill>
            <a:schemeClr val="accent6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BAD94566-2064-4568-A7FA-AB4AACE33251}" type="parTrans" cxnId="{A4A8BF83-0AAB-43FB-89E0-2759872A20B3}">
      <dgm:prSet/>
      <dgm:spPr/>
      <dgm:t>
        <a:bodyPr/>
        <a:lstStyle/>
        <a:p>
          <a:endParaRPr lang="ru-RU"/>
        </a:p>
      </dgm:t>
    </dgm:pt>
    <dgm:pt modelId="{2A7A7758-5588-47A2-AC4E-4EC3860D08C5}" type="sibTrans" cxnId="{A4A8BF83-0AAB-43FB-89E0-2759872A20B3}">
      <dgm:prSet/>
      <dgm:spPr/>
      <dgm:t>
        <a:bodyPr/>
        <a:lstStyle/>
        <a:p>
          <a:endParaRPr lang="ru-RU"/>
        </a:p>
      </dgm:t>
    </dgm:pt>
    <dgm:pt modelId="{21C11FA1-3024-4C2A-AA66-E90C29DBD40D}">
      <dgm:prSet phldrT="[Текст]"/>
      <dgm:spPr>
        <a:ln>
          <a:solidFill>
            <a:schemeClr val="accent6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CB3EFA3-3D5F-4042-8A7D-91F398ABAF1E}" type="parTrans" cxnId="{68AFCC5E-F618-4F6E-AE3A-C277F711482F}">
      <dgm:prSet/>
      <dgm:spPr/>
      <dgm:t>
        <a:bodyPr/>
        <a:lstStyle/>
        <a:p>
          <a:endParaRPr lang="ru-RU"/>
        </a:p>
      </dgm:t>
    </dgm:pt>
    <dgm:pt modelId="{CAAB3B02-0D16-4455-97C3-C990BF7DFB28}" type="sibTrans" cxnId="{68AFCC5E-F618-4F6E-AE3A-C277F711482F}">
      <dgm:prSet/>
      <dgm:spPr/>
      <dgm:t>
        <a:bodyPr/>
        <a:lstStyle/>
        <a:p>
          <a:endParaRPr lang="ru-RU"/>
        </a:p>
      </dgm:t>
    </dgm:pt>
    <dgm:pt modelId="{796C86E2-7E2B-4E42-85A2-79E20A687668}">
      <dgm:prSet phldrT="[Текст]"/>
      <dgm:spPr>
        <a:ln>
          <a:solidFill>
            <a:schemeClr val="accent6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AFF19FE-1875-404E-B936-0A83C19AB77B}" type="parTrans" cxnId="{54734CB3-F586-4A67-9F73-25151CC94220}">
      <dgm:prSet/>
      <dgm:spPr/>
      <dgm:t>
        <a:bodyPr/>
        <a:lstStyle/>
        <a:p>
          <a:endParaRPr lang="ru-RU"/>
        </a:p>
      </dgm:t>
    </dgm:pt>
    <dgm:pt modelId="{3333D5E3-2559-4722-A08C-7D4A0FAA6422}" type="sibTrans" cxnId="{54734CB3-F586-4A67-9F73-25151CC94220}">
      <dgm:prSet/>
      <dgm:spPr/>
      <dgm:t>
        <a:bodyPr/>
        <a:lstStyle/>
        <a:p>
          <a:endParaRPr lang="ru-RU"/>
        </a:p>
      </dgm:t>
    </dgm:pt>
    <dgm:pt modelId="{4BF10C4F-952D-4CF3-875E-DA6D554A28DD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ECAC04F-E2D6-45ED-948D-A701570B3F5B}" type="parTrans" cxnId="{27901D70-0257-44F7-A05D-89B8812B7597}">
      <dgm:prSet/>
      <dgm:spPr/>
      <dgm:t>
        <a:bodyPr/>
        <a:lstStyle/>
        <a:p>
          <a:endParaRPr lang="ru-RU"/>
        </a:p>
      </dgm:t>
    </dgm:pt>
    <dgm:pt modelId="{846E3B8B-9A09-4BE8-B414-8428E81AAA15}" type="sibTrans" cxnId="{27901D70-0257-44F7-A05D-89B8812B7597}">
      <dgm:prSet/>
      <dgm:spPr/>
      <dgm:t>
        <a:bodyPr/>
        <a:lstStyle/>
        <a:p>
          <a:endParaRPr lang="ru-RU"/>
        </a:p>
      </dgm:t>
    </dgm:pt>
    <dgm:pt modelId="{8E2FA76F-EE7D-4E91-AC0A-4D3471566DC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замещающие должности муниципальной службы на основании срочного трудового договора (контракта)</a:t>
          </a:r>
        </a:p>
        <a:p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200" dirty="0"/>
        </a:p>
      </dgm:t>
    </dgm:pt>
    <dgm:pt modelId="{857F2ECD-5F9F-4409-B9E6-87FC96F3088E}" type="sibTrans" cxnId="{BE61EFF2-382B-4A7D-8BA2-48225B2A3AB1}">
      <dgm:prSet/>
      <dgm:spPr/>
      <dgm:t>
        <a:bodyPr/>
        <a:lstStyle/>
        <a:p>
          <a:endParaRPr lang="ru-RU"/>
        </a:p>
      </dgm:t>
    </dgm:pt>
    <dgm:pt modelId="{4B309B14-D446-4980-8738-DD57C7629F2B}" type="parTrans" cxnId="{BE61EFF2-382B-4A7D-8BA2-48225B2A3AB1}">
      <dgm:prSet/>
      <dgm:spPr/>
      <dgm:t>
        <a:bodyPr/>
        <a:lstStyle/>
        <a:p>
          <a:endParaRPr lang="ru-RU"/>
        </a:p>
      </dgm:t>
    </dgm:pt>
    <dgm:pt modelId="{BB12AEE7-4299-4F1A-96EA-D11592F6056A}">
      <dgm:prSet phldrT="[Текст]" custT="1"/>
      <dgm:spPr/>
      <dgm:t>
        <a:bodyPr/>
        <a:lstStyle/>
        <a:p>
          <a:pPr marL="57150" indent="0" algn="ct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F7DEDD5-FEDD-443D-B50B-607E49839085}" type="sibTrans" cxnId="{882FE4D6-66F8-425E-BDD4-D120F016752F}">
      <dgm:prSet/>
      <dgm:spPr/>
      <dgm:t>
        <a:bodyPr/>
        <a:lstStyle/>
        <a:p>
          <a:endParaRPr lang="ru-RU"/>
        </a:p>
      </dgm:t>
    </dgm:pt>
    <dgm:pt modelId="{0D71A5D6-1989-48F1-990C-1BFED90BB396}" type="parTrans" cxnId="{882FE4D6-66F8-425E-BDD4-D120F016752F}">
      <dgm:prSet/>
      <dgm:spPr/>
      <dgm:t>
        <a:bodyPr/>
        <a:lstStyle/>
        <a:p>
          <a:endParaRPr lang="ru-RU"/>
        </a:p>
      </dgm:t>
    </dgm:pt>
    <dgm:pt modelId="{B3BAAB74-2B44-43BD-889C-7A46A020F15D}">
      <dgm:prSet phldrT="[Текст]" custT="1"/>
      <dgm:spPr/>
      <dgm:t>
        <a:bodyPr/>
        <a:lstStyle/>
        <a:p>
          <a:pPr marL="57150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/>
        </a:p>
      </dgm:t>
    </dgm:pt>
    <dgm:pt modelId="{897EC0F4-95A2-4863-8457-3BC975A8638B}" type="sibTrans" cxnId="{2D1E93E8-84CC-4FBC-9C35-7B935E7F9F97}">
      <dgm:prSet/>
      <dgm:spPr/>
      <dgm:t>
        <a:bodyPr/>
        <a:lstStyle/>
        <a:p>
          <a:endParaRPr lang="ru-RU"/>
        </a:p>
      </dgm:t>
    </dgm:pt>
    <dgm:pt modelId="{8B7C2857-6835-414F-AEDE-D29E8A3CFDE0}" type="parTrans" cxnId="{2D1E93E8-84CC-4FBC-9C35-7B935E7F9F97}">
      <dgm:prSet/>
      <dgm:spPr/>
      <dgm:t>
        <a:bodyPr/>
        <a:lstStyle/>
        <a:p>
          <a:endParaRPr lang="ru-RU"/>
        </a:p>
      </dgm:t>
    </dgm:pt>
    <dgm:pt modelId="{5F11A6C8-78EC-4013-9D50-80FD4B358C0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достигшие возраста 60 лет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5AACAF1-2FF5-4921-9039-2D8FB3F5B676}" type="sibTrans" cxnId="{CEE9047B-5809-40B1-B171-BA9E6B0627FC}">
      <dgm:prSet/>
      <dgm:spPr/>
      <dgm:t>
        <a:bodyPr/>
        <a:lstStyle/>
        <a:p>
          <a:endParaRPr lang="ru-RU"/>
        </a:p>
      </dgm:t>
    </dgm:pt>
    <dgm:pt modelId="{B204C737-21A1-493F-882E-44B6B11BCBE9}" type="parTrans" cxnId="{CEE9047B-5809-40B1-B171-BA9E6B0627FC}">
      <dgm:prSet/>
      <dgm:spPr/>
      <dgm:t>
        <a:bodyPr/>
        <a:lstStyle/>
        <a:p>
          <a:endParaRPr lang="ru-RU"/>
        </a:p>
      </dgm:t>
    </dgm:pt>
    <dgm:pt modelId="{A8905C40-F78D-4E1F-991B-31F552B876BA}">
      <dgm:prSet phldrT="[Текст]"/>
      <dgm:spPr/>
      <dgm:t>
        <a:bodyPr/>
        <a:lstStyle/>
        <a:p>
          <a:r>
            <a:rPr lang="ru-RU" sz="1200" dirty="0" smtClean="0"/>
            <a:t>5</a:t>
          </a:r>
          <a:endParaRPr lang="ru-RU" sz="1200" dirty="0"/>
        </a:p>
      </dgm:t>
    </dgm:pt>
    <dgm:pt modelId="{F502C70E-14FF-4D87-943E-6BB99E3ED9A9}" type="sibTrans" cxnId="{57FCE13B-EF7C-4434-8572-03656F8530FC}">
      <dgm:prSet/>
      <dgm:spPr/>
      <dgm:t>
        <a:bodyPr/>
        <a:lstStyle/>
        <a:p>
          <a:endParaRPr lang="ru-RU"/>
        </a:p>
      </dgm:t>
    </dgm:pt>
    <dgm:pt modelId="{71790B31-87F4-4E61-8704-DB66F72C27C1}" type="parTrans" cxnId="{57FCE13B-EF7C-4434-8572-03656F8530FC}">
      <dgm:prSet/>
      <dgm:spPr/>
      <dgm:t>
        <a:bodyPr/>
        <a:lstStyle/>
        <a:p>
          <a:endParaRPr lang="ru-RU"/>
        </a:p>
      </dgm:t>
    </dgm:pt>
    <dgm:pt modelId="{D8695ACC-BFD2-4992-BED1-5D9F9C0E5666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находящиеся в отпуске по беременности и родам или в отпуске по уходу за ребенком до достижения им возраста трех лет. Аттестация указанных муниципальных служащих возможна не ранее чем через один год после выхода из отпуска</a:t>
          </a:r>
          <a:endParaRPr lang="ru-RU" sz="1400" dirty="0"/>
        </a:p>
      </dgm:t>
    </dgm:pt>
    <dgm:pt modelId="{F810D31D-F159-443A-835B-1E4FECC7D170}" type="parTrans" cxnId="{1E45343C-B2F5-4264-A3A5-0240633A3D59}">
      <dgm:prSet/>
      <dgm:spPr/>
      <dgm:t>
        <a:bodyPr/>
        <a:lstStyle/>
        <a:p>
          <a:endParaRPr lang="ru-RU"/>
        </a:p>
      </dgm:t>
    </dgm:pt>
    <dgm:pt modelId="{9BD8B6F6-EDC3-4B9F-9B49-8AACE4FB46C5}" type="sibTrans" cxnId="{1E45343C-B2F5-4264-A3A5-0240633A3D59}">
      <dgm:prSet/>
      <dgm:spPr/>
      <dgm:t>
        <a:bodyPr/>
        <a:lstStyle/>
        <a:p>
          <a:endParaRPr lang="ru-RU"/>
        </a:p>
      </dgm:t>
    </dgm:pt>
    <dgm:pt modelId="{CB2B810F-495E-47E0-9550-B33980EAC46F}">
      <dgm:prSet phldrT="[Текст]" custT="1"/>
      <dgm:spPr/>
      <dgm:t>
        <a:bodyPr/>
        <a:lstStyle/>
        <a:p>
          <a:pPr marL="57150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беременные женщины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4D4BB94-6F3D-41FE-91AE-C57D58DC2102}" type="sibTrans" cxnId="{DA95C19F-1753-443C-9924-1F4EB8BA204F}">
      <dgm:prSet/>
      <dgm:spPr/>
      <dgm:t>
        <a:bodyPr/>
        <a:lstStyle/>
        <a:p>
          <a:endParaRPr lang="ru-RU"/>
        </a:p>
      </dgm:t>
    </dgm:pt>
    <dgm:pt modelId="{BED98FEE-9D11-4226-B604-E7B85B6C6C28}" type="parTrans" cxnId="{DA95C19F-1753-443C-9924-1F4EB8BA204F}">
      <dgm:prSet/>
      <dgm:spPr/>
      <dgm:t>
        <a:bodyPr/>
        <a:lstStyle/>
        <a:p>
          <a:endParaRPr lang="ru-RU"/>
        </a:p>
      </dgm:t>
    </dgm:pt>
    <dgm:pt modelId="{7BDE2324-73BA-45C9-8A78-DD81B9B97141}">
      <dgm:prSet phldrT="[Текст]" custT="1"/>
      <dgm:spPr/>
      <dgm:t>
        <a:bodyPr/>
        <a:lstStyle/>
        <a:p>
          <a:endParaRPr lang="ru-RU" sz="1200" dirty="0"/>
        </a:p>
      </dgm:t>
    </dgm:pt>
    <dgm:pt modelId="{7CFB2230-EDE1-41CA-A1BA-8A85EB193837}" type="parTrans" cxnId="{DBA6B54F-8FAD-4680-9CD3-A65A3F110F0F}">
      <dgm:prSet/>
      <dgm:spPr/>
      <dgm:t>
        <a:bodyPr/>
        <a:lstStyle/>
        <a:p>
          <a:endParaRPr lang="ru-RU"/>
        </a:p>
      </dgm:t>
    </dgm:pt>
    <dgm:pt modelId="{3CCA9EDC-B791-4DFE-8D3F-42E7E1C39E1A}" type="sibTrans" cxnId="{DBA6B54F-8FAD-4680-9CD3-A65A3F110F0F}">
      <dgm:prSet/>
      <dgm:spPr/>
      <dgm:t>
        <a:bodyPr/>
        <a:lstStyle/>
        <a:p>
          <a:endParaRPr lang="ru-RU"/>
        </a:p>
      </dgm:t>
    </dgm:pt>
    <dgm:pt modelId="{B255859C-A585-475A-B29A-F9A79404E249}">
      <dgm:prSet phldrT="[Текст]" custT="1"/>
      <dgm:spPr/>
      <dgm:t>
        <a:bodyPr/>
        <a:lstStyle/>
        <a:p>
          <a:endParaRPr lang="ru-RU" sz="1200" dirty="0"/>
        </a:p>
      </dgm:t>
    </dgm:pt>
    <dgm:pt modelId="{D309CA0D-D5F4-4979-89D4-4CBF210E8ED0}" type="parTrans" cxnId="{A96774AB-EE96-433C-BD2F-447751C6DBA7}">
      <dgm:prSet/>
      <dgm:spPr/>
      <dgm:t>
        <a:bodyPr/>
        <a:lstStyle/>
        <a:p>
          <a:endParaRPr lang="ru-RU"/>
        </a:p>
      </dgm:t>
    </dgm:pt>
    <dgm:pt modelId="{BADC0A9A-CB42-4B09-9B2C-DCA1106FC35C}" type="sibTrans" cxnId="{A96774AB-EE96-433C-BD2F-447751C6DBA7}">
      <dgm:prSet/>
      <dgm:spPr/>
      <dgm:t>
        <a:bodyPr/>
        <a:lstStyle/>
        <a:p>
          <a:endParaRPr lang="ru-RU"/>
        </a:p>
      </dgm:t>
    </dgm:pt>
    <dgm:pt modelId="{7CF81FD5-4A88-40B7-9199-97C36683416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замещающие должности муниципальной службы менее одного года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060D340-3D4D-4F85-8012-881E50A71261}" type="sibTrans" cxnId="{73F22F32-EF60-47EE-B6B6-E00D391A3890}">
      <dgm:prSet/>
      <dgm:spPr/>
      <dgm:t>
        <a:bodyPr/>
        <a:lstStyle/>
        <a:p>
          <a:endParaRPr lang="ru-RU"/>
        </a:p>
      </dgm:t>
    </dgm:pt>
    <dgm:pt modelId="{A67A9236-8174-496C-B799-3824DE5A70F0}" type="parTrans" cxnId="{73F22F32-EF60-47EE-B6B6-E00D391A3890}">
      <dgm:prSet/>
      <dgm:spPr/>
      <dgm:t>
        <a:bodyPr/>
        <a:lstStyle/>
        <a:p>
          <a:endParaRPr lang="ru-RU"/>
        </a:p>
      </dgm:t>
    </dgm:pt>
    <dgm:pt modelId="{C553B250-2234-437A-A024-94BB3D587E53}" type="pres">
      <dgm:prSet presAssocID="{369CCBAC-B0EB-48BA-9563-4FF6F6FCA7A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AFC71A-41D6-4B62-B6D2-6FDDAFD92B4A}" type="pres">
      <dgm:prSet presAssocID="{0A6AAA5D-D6CA-4123-A2FA-30F3DFD8C317}" presName="composite" presStyleCnt="0"/>
      <dgm:spPr/>
    </dgm:pt>
    <dgm:pt modelId="{A5C74580-7C56-4E65-A690-C4D7FA57FF66}" type="pres">
      <dgm:prSet presAssocID="{0A6AAA5D-D6CA-4123-A2FA-30F3DFD8C317}" presName="parentText" presStyleLbl="alignNode1" presStyleIdx="0" presStyleCnt="5" custLinFactNeighborX="949" custLinFactNeighborY="-13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EAD23-B3C6-4D49-9CF1-FC6297E47D4D}" type="pres">
      <dgm:prSet presAssocID="{0A6AAA5D-D6CA-4123-A2FA-30F3DFD8C317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942EB-0E1C-4AA6-AA7A-2A83F9189BD2}" type="pres">
      <dgm:prSet presAssocID="{2A7A7758-5588-47A2-AC4E-4EC3860D08C5}" presName="sp" presStyleCnt="0"/>
      <dgm:spPr/>
    </dgm:pt>
    <dgm:pt modelId="{D0C4A58C-5B08-4490-9829-FB24550A3705}" type="pres">
      <dgm:prSet presAssocID="{4BF10C4F-952D-4CF3-875E-DA6D554A28DD}" presName="composite" presStyleCnt="0"/>
      <dgm:spPr/>
    </dgm:pt>
    <dgm:pt modelId="{077AE00D-5D30-4EDB-93AC-96B2FB096C14}" type="pres">
      <dgm:prSet presAssocID="{4BF10C4F-952D-4CF3-875E-DA6D554A28D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96458C-8EC6-4914-9A91-23E72D761F1A}" type="pres">
      <dgm:prSet presAssocID="{4BF10C4F-952D-4CF3-875E-DA6D554A28D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2991D-585B-4A89-836F-B39123A5B1C5}" type="pres">
      <dgm:prSet presAssocID="{846E3B8B-9A09-4BE8-B414-8428E81AAA15}" presName="sp" presStyleCnt="0"/>
      <dgm:spPr/>
    </dgm:pt>
    <dgm:pt modelId="{30D0DBF8-FFB7-4DB5-A163-4B752A47AB85}" type="pres">
      <dgm:prSet presAssocID="{21C11FA1-3024-4C2A-AA66-E90C29DBD40D}" presName="composite" presStyleCnt="0"/>
      <dgm:spPr/>
    </dgm:pt>
    <dgm:pt modelId="{4BF3F839-23F9-4250-9881-D6976134987A}" type="pres">
      <dgm:prSet presAssocID="{21C11FA1-3024-4C2A-AA66-E90C29DBD40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4D761E-7F9E-446D-8B8A-552A15D6AC18}" type="pres">
      <dgm:prSet presAssocID="{21C11FA1-3024-4C2A-AA66-E90C29DBD40D}" presName="descendantText" presStyleLbl="alignAcc1" presStyleIdx="2" presStyleCnt="5" custScaleY="93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AD56-E17F-4A74-97B1-EA712C7EAAEE}" type="pres">
      <dgm:prSet presAssocID="{CAAB3B02-0D16-4455-97C3-C990BF7DFB28}" presName="sp" presStyleCnt="0"/>
      <dgm:spPr/>
    </dgm:pt>
    <dgm:pt modelId="{95D919DC-6D8A-40D5-A1D9-24F9AB7413AD}" type="pres">
      <dgm:prSet presAssocID="{796C86E2-7E2B-4E42-85A2-79E20A687668}" presName="composite" presStyleCnt="0"/>
      <dgm:spPr/>
    </dgm:pt>
    <dgm:pt modelId="{1BC2AFAB-5FD2-40E1-949B-CBA596F1A4EB}" type="pres">
      <dgm:prSet presAssocID="{796C86E2-7E2B-4E42-85A2-79E20A68766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D66D1-AFF8-4DE2-B44C-4CBF8C04F836}" type="pres">
      <dgm:prSet presAssocID="{796C86E2-7E2B-4E42-85A2-79E20A687668}" presName="descendantText" presStyleLbl="alignAcc1" presStyleIdx="3" presStyleCnt="5" custScaleY="14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2F225E-90DD-45EC-8A7C-AD1B65589DA8}" type="pres">
      <dgm:prSet presAssocID="{3333D5E3-2559-4722-A08C-7D4A0FAA6422}" presName="sp" presStyleCnt="0"/>
      <dgm:spPr/>
    </dgm:pt>
    <dgm:pt modelId="{78CDFB05-C6DD-4633-879F-AE0E436F637D}" type="pres">
      <dgm:prSet presAssocID="{A8905C40-F78D-4E1F-991B-31F552B876BA}" presName="composite" presStyleCnt="0"/>
      <dgm:spPr/>
    </dgm:pt>
    <dgm:pt modelId="{EDAF7978-7B9B-478A-8350-E6E3177AA888}" type="pres">
      <dgm:prSet presAssocID="{A8905C40-F78D-4E1F-991B-31F552B876B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2FA4A-7BF6-466A-9AF3-E8A032830950}" type="pres">
      <dgm:prSet presAssocID="{A8905C40-F78D-4E1F-991B-31F552B876BA}" presName="descendantText" presStyleLbl="alignAcc1" presStyleIdx="4" presStyleCnt="5" custScaleY="1169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734CB3-F586-4A67-9F73-25151CC94220}" srcId="{369CCBAC-B0EB-48BA-9563-4FF6F6FCA7A3}" destId="{796C86E2-7E2B-4E42-85A2-79E20A687668}" srcOrd="3" destOrd="0" parTransId="{9AFF19FE-1875-404E-B936-0A83C19AB77B}" sibTransId="{3333D5E3-2559-4722-A08C-7D4A0FAA6422}"/>
    <dgm:cxn modelId="{A96774AB-EE96-433C-BD2F-447751C6DBA7}" srcId="{A8905C40-F78D-4E1F-991B-31F552B876BA}" destId="{B255859C-A585-475A-B29A-F9A79404E249}" srcOrd="1" destOrd="0" parTransId="{D309CA0D-D5F4-4979-89D4-4CBF210E8ED0}" sibTransId="{BADC0A9A-CB42-4B09-9B2C-DCA1106FC35C}"/>
    <dgm:cxn modelId="{27901D70-0257-44F7-A05D-89B8812B7597}" srcId="{369CCBAC-B0EB-48BA-9563-4FF6F6FCA7A3}" destId="{4BF10C4F-952D-4CF3-875E-DA6D554A28DD}" srcOrd="1" destOrd="0" parTransId="{1ECAC04F-E2D6-45ED-948D-A701570B3F5B}" sibTransId="{846E3B8B-9A09-4BE8-B414-8428E81AAA15}"/>
    <dgm:cxn modelId="{829C7A1E-C215-4EAB-AA60-869AFA46467A}" type="presOf" srcId="{B255859C-A585-475A-B29A-F9A79404E249}" destId="{EB62FA4A-7BF6-466A-9AF3-E8A032830950}" srcOrd="0" destOrd="1" presId="urn:microsoft.com/office/officeart/2005/8/layout/chevron2"/>
    <dgm:cxn modelId="{882FE4D6-66F8-425E-BDD4-D120F016752F}" srcId="{21C11FA1-3024-4C2A-AA66-E90C29DBD40D}" destId="{BB12AEE7-4299-4F1A-96EA-D11592F6056A}" srcOrd="0" destOrd="0" parTransId="{0D71A5D6-1989-48F1-990C-1BFED90BB396}" sibTransId="{7F7DEDD5-FEDD-443D-B50B-607E49839085}"/>
    <dgm:cxn modelId="{68AFCC5E-F618-4F6E-AE3A-C277F711482F}" srcId="{369CCBAC-B0EB-48BA-9563-4FF6F6FCA7A3}" destId="{21C11FA1-3024-4C2A-AA66-E90C29DBD40D}" srcOrd="2" destOrd="0" parTransId="{8CB3EFA3-3D5F-4042-8A7D-91F398ABAF1E}" sibTransId="{CAAB3B02-0D16-4455-97C3-C990BF7DFB28}"/>
    <dgm:cxn modelId="{41060D03-DBAD-4FEC-B654-92460623669C}" type="presOf" srcId="{4BF10C4F-952D-4CF3-875E-DA6D554A28DD}" destId="{077AE00D-5D30-4EDB-93AC-96B2FB096C14}" srcOrd="0" destOrd="0" presId="urn:microsoft.com/office/officeart/2005/8/layout/chevron2"/>
    <dgm:cxn modelId="{CEE9047B-5809-40B1-B171-BA9E6B0627FC}" srcId="{4BF10C4F-952D-4CF3-875E-DA6D554A28DD}" destId="{5F11A6C8-78EC-4013-9D50-80FD4B358C00}" srcOrd="0" destOrd="0" parTransId="{B204C737-21A1-493F-882E-44B6B11BCBE9}" sibTransId="{95AACAF1-2FF5-4921-9039-2D8FB3F5B676}"/>
    <dgm:cxn modelId="{2D1E93E8-84CC-4FBC-9C35-7B935E7F9F97}" srcId="{21C11FA1-3024-4C2A-AA66-E90C29DBD40D}" destId="{B3BAAB74-2B44-43BD-889C-7A46A020F15D}" srcOrd="2" destOrd="0" parTransId="{8B7C2857-6835-414F-AEDE-D29E8A3CFDE0}" sibTransId="{897EC0F4-95A2-4863-8457-3BC975A8638B}"/>
    <dgm:cxn modelId="{73F22F32-EF60-47EE-B6B6-E00D391A3890}" srcId="{0A6AAA5D-D6CA-4123-A2FA-30F3DFD8C317}" destId="{7CF81FD5-4A88-40B7-9199-97C36683416E}" srcOrd="0" destOrd="0" parTransId="{A67A9236-8174-496C-B799-3824DE5A70F0}" sibTransId="{A060D340-3D4D-4F85-8012-881E50A71261}"/>
    <dgm:cxn modelId="{0D141CD2-3012-412D-9933-94506D5534F5}" type="presOf" srcId="{7BDE2324-73BA-45C9-8A78-DD81B9B97141}" destId="{EB62FA4A-7BF6-466A-9AF3-E8A032830950}" srcOrd="0" destOrd="0" presId="urn:microsoft.com/office/officeart/2005/8/layout/chevron2"/>
    <dgm:cxn modelId="{5AEAB180-3DE4-4256-B7DF-5B5FF5A82439}" type="presOf" srcId="{8E2FA76F-EE7D-4E91-AC0A-4D3471566DCC}" destId="{EB62FA4A-7BF6-466A-9AF3-E8A032830950}" srcOrd="0" destOrd="2" presId="urn:microsoft.com/office/officeart/2005/8/layout/chevron2"/>
    <dgm:cxn modelId="{45A7F7F3-F11A-4639-94FF-5B4B5FD2B3D7}" type="presOf" srcId="{5F11A6C8-78EC-4013-9D50-80FD4B358C00}" destId="{5896458C-8EC6-4914-9A91-23E72D761F1A}" srcOrd="0" destOrd="0" presId="urn:microsoft.com/office/officeart/2005/8/layout/chevron2"/>
    <dgm:cxn modelId="{F1022BF6-024E-4C2E-98E9-F3A19ECE9371}" type="presOf" srcId="{D8695ACC-BFD2-4992-BED1-5D9F9C0E5666}" destId="{FF9D66D1-AFF8-4DE2-B44C-4CBF8C04F836}" srcOrd="0" destOrd="0" presId="urn:microsoft.com/office/officeart/2005/8/layout/chevron2"/>
    <dgm:cxn modelId="{BE61EFF2-382B-4A7D-8BA2-48225B2A3AB1}" srcId="{A8905C40-F78D-4E1F-991B-31F552B876BA}" destId="{8E2FA76F-EE7D-4E91-AC0A-4D3471566DCC}" srcOrd="2" destOrd="0" parTransId="{4B309B14-D446-4980-8738-DD57C7629F2B}" sibTransId="{857F2ECD-5F9F-4409-B9E6-87FC96F3088E}"/>
    <dgm:cxn modelId="{DA95C19F-1753-443C-9924-1F4EB8BA204F}" srcId="{21C11FA1-3024-4C2A-AA66-E90C29DBD40D}" destId="{CB2B810F-495E-47E0-9550-B33980EAC46F}" srcOrd="1" destOrd="0" parTransId="{BED98FEE-9D11-4226-B604-E7B85B6C6C28}" sibTransId="{94D4BB94-6F3D-41FE-91AE-C57D58DC2102}"/>
    <dgm:cxn modelId="{9280579C-E2B5-4B8A-B8C0-6106EB240C24}" type="presOf" srcId="{7CF81FD5-4A88-40B7-9199-97C36683416E}" destId="{A7AEAD23-B3C6-4D49-9CF1-FC6297E47D4D}" srcOrd="0" destOrd="0" presId="urn:microsoft.com/office/officeart/2005/8/layout/chevron2"/>
    <dgm:cxn modelId="{6910A8A9-5740-4497-96CB-6C95EDBFDAB0}" type="presOf" srcId="{B3BAAB74-2B44-43BD-889C-7A46A020F15D}" destId="{104D761E-7F9E-446D-8B8A-552A15D6AC18}" srcOrd="0" destOrd="2" presId="urn:microsoft.com/office/officeart/2005/8/layout/chevron2"/>
    <dgm:cxn modelId="{A4A8BF83-0AAB-43FB-89E0-2759872A20B3}" srcId="{369CCBAC-B0EB-48BA-9563-4FF6F6FCA7A3}" destId="{0A6AAA5D-D6CA-4123-A2FA-30F3DFD8C317}" srcOrd="0" destOrd="0" parTransId="{BAD94566-2064-4568-A7FA-AB4AACE33251}" sibTransId="{2A7A7758-5588-47A2-AC4E-4EC3860D08C5}"/>
    <dgm:cxn modelId="{DBA6B54F-8FAD-4680-9CD3-A65A3F110F0F}" srcId="{A8905C40-F78D-4E1F-991B-31F552B876BA}" destId="{7BDE2324-73BA-45C9-8A78-DD81B9B97141}" srcOrd="0" destOrd="0" parTransId="{7CFB2230-EDE1-41CA-A1BA-8A85EB193837}" sibTransId="{3CCA9EDC-B791-4DFE-8D3F-42E7E1C39E1A}"/>
    <dgm:cxn modelId="{E4AAE644-E8F6-47E2-ABD4-33A43681E40F}" type="presOf" srcId="{A8905C40-F78D-4E1F-991B-31F552B876BA}" destId="{EDAF7978-7B9B-478A-8350-E6E3177AA888}" srcOrd="0" destOrd="0" presId="urn:microsoft.com/office/officeart/2005/8/layout/chevron2"/>
    <dgm:cxn modelId="{9E72B2D7-385E-4334-AA23-B8642AE4DB06}" type="presOf" srcId="{21C11FA1-3024-4C2A-AA66-E90C29DBD40D}" destId="{4BF3F839-23F9-4250-9881-D6976134987A}" srcOrd="0" destOrd="0" presId="urn:microsoft.com/office/officeart/2005/8/layout/chevron2"/>
    <dgm:cxn modelId="{952A0B71-0A96-47EE-B34F-BA02849518B8}" type="presOf" srcId="{369CCBAC-B0EB-48BA-9563-4FF6F6FCA7A3}" destId="{C553B250-2234-437A-A024-94BB3D587E53}" srcOrd="0" destOrd="0" presId="urn:microsoft.com/office/officeart/2005/8/layout/chevron2"/>
    <dgm:cxn modelId="{1E45343C-B2F5-4264-A3A5-0240633A3D59}" srcId="{796C86E2-7E2B-4E42-85A2-79E20A687668}" destId="{D8695ACC-BFD2-4992-BED1-5D9F9C0E5666}" srcOrd="0" destOrd="0" parTransId="{F810D31D-F159-443A-835B-1E4FECC7D170}" sibTransId="{9BD8B6F6-EDC3-4B9F-9B49-8AACE4FB46C5}"/>
    <dgm:cxn modelId="{A5336578-A3DE-4388-A1A4-369F2A466F74}" type="presOf" srcId="{0A6AAA5D-D6CA-4123-A2FA-30F3DFD8C317}" destId="{A5C74580-7C56-4E65-A690-C4D7FA57FF66}" srcOrd="0" destOrd="0" presId="urn:microsoft.com/office/officeart/2005/8/layout/chevron2"/>
    <dgm:cxn modelId="{BC3FA882-6311-487C-BDE9-E396D01CEAF6}" type="presOf" srcId="{BB12AEE7-4299-4F1A-96EA-D11592F6056A}" destId="{104D761E-7F9E-446D-8B8A-552A15D6AC18}" srcOrd="0" destOrd="0" presId="urn:microsoft.com/office/officeart/2005/8/layout/chevron2"/>
    <dgm:cxn modelId="{57FCE13B-EF7C-4434-8572-03656F8530FC}" srcId="{369CCBAC-B0EB-48BA-9563-4FF6F6FCA7A3}" destId="{A8905C40-F78D-4E1F-991B-31F552B876BA}" srcOrd="4" destOrd="0" parTransId="{71790B31-87F4-4E61-8704-DB66F72C27C1}" sibTransId="{F502C70E-14FF-4D87-943E-6BB99E3ED9A9}"/>
    <dgm:cxn modelId="{D542C6DF-CAB8-45B9-AC28-C7E3097AD0B8}" type="presOf" srcId="{796C86E2-7E2B-4E42-85A2-79E20A687668}" destId="{1BC2AFAB-5FD2-40E1-949B-CBA596F1A4EB}" srcOrd="0" destOrd="0" presId="urn:microsoft.com/office/officeart/2005/8/layout/chevron2"/>
    <dgm:cxn modelId="{099DFB3C-78C6-453D-AE7E-33ECDA3ADA33}" type="presOf" srcId="{CB2B810F-495E-47E0-9550-B33980EAC46F}" destId="{104D761E-7F9E-446D-8B8A-552A15D6AC18}" srcOrd="0" destOrd="1" presId="urn:microsoft.com/office/officeart/2005/8/layout/chevron2"/>
    <dgm:cxn modelId="{7D1FB59F-1CF3-44D7-93DB-5622ABDD056B}" type="presParOf" srcId="{C553B250-2234-437A-A024-94BB3D587E53}" destId="{3DAFC71A-41D6-4B62-B6D2-6FDDAFD92B4A}" srcOrd="0" destOrd="0" presId="urn:microsoft.com/office/officeart/2005/8/layout/chevron2"/>
    <dgm:cxn modelId="{31358209-28C4-44C4-A04A-25833927292A}" type="presParOf" srcId="{3DAFC71A-41D6-4B62-B6D2-6FDDAFD92B4A}" destId="{A5C74580-7C56-4E65-A690-C4D7FA57FF66}" srcOrd="0" destOrd="0" presId="urn:microsoft.com/office/officeart/2005/8/layout/chevron2"/>
    <dgm:cxn modelId="{03F33BD5-CBD6-4717-B889-5582EF991C8D}" type="presParOf" srcId="{3DAFC71A-41D6-4B62-B6D2-6FDDAFD92B4A}" destId="{A7AEAD23-B3C6-4D49-9CF1-FC6297E47D4D}" srcOrd="1" destOrd="0" presId="urn:microsoft.com/office/officeart/2005/8/layout/chevron2"/>
    <dgm:cxn modelId="{4543F17B-6BB1-4FBA-B402-2A4EBE7BB69B}" type="presParOf" srcId="{C553B250-2234-437A-A024-94BB3D587E53}" destId="{844942EB-0E1C-4AA6-AA7A-2A83F9189BD2}" srcOrd="1" destOrd="0" presId="urn:microsoft.com/office/officeart/2005/8/layout/chevron2"/>
    <dgm:cxn modelId="{08EF64DB-B417-43D7-971F-92C2AD25C79F}" type="presParOf" srcId="{C553B250-2234-437A-A024-94BB3D587E53}" destId="{D0C4A58C-5B08-4490-9829-FB24550A3705}" srcOrd="2" destOrd="0" presId="urn:microsoft.com/office/officeart/2005/8/layout/chevron2"/>
    <dgm:cxn modelId="{D9CED91C-D45E-4A8A-B27F-C035DEDB570B}" type="presParOf" srcId="{D0C4A58C-5B08-4490-9829-FB24550A3705}" destId="{077AE00D-5D30-4EDB-93AC-96B2FB096C14}" srcOrd="0" destOrd="0" presId="urn:microsoft.com/office/officeart/2005/8/layout/chevron2"/>
    <dgm:cxn modelId="{92D2DD01-9CA0-48A4-A6B2-8317B3E10220}" type="presParOf" srcId="{D0C4A58C-5B08-4490-9829-FB24550A3705}" destId="{5896458C-8EC6-4914-9A91-23E72D761F1A}" srcOrd="1" destOrd="0" presId="urn:microsoft.com/office/officeart/2005/8/layout/chevron2"/>
    <dgm:cxn modelId="{32C9BC22-E7F4-4BFE-A1A6-49F0A67CA503}" type="presParOf" srcId="{C553B250-2234-437A-A024-94BB3D587E53}" destId="{23A2991D-585B-4A89-836F-B39123A5B1C5}" srcOrd="3" destOrd="0" presId="urn:microsoft.com/office/officeart/2005/8/layout/chevron2"/>
    <dgm:cxn modelId="{3EDEA258-1D3D-4660-A483-0EDCA73B744A}" type="presParOf" srcId="{C553B250-2234-437A-A024-94BB3D587E53}" destId="{30D0DBF8-FFB7-4DB5-A163-4B752A47AB85}" srcOrd="4" destOrd="0" presId="urn:microsoft.com/office/officeart/2005/8/layout/chevron2"/>
    <dgm:cxn modelId="{B948993A-F474-4755-BE5A-F02F3F5C5271}" type="presParOf" srcId="{30D0DBF8-FFB7-4DB5-A163-4B752A47AB85}" destId="{4BF3F839-23F9-4250-9881-D6976134987A}" srcOrd="0" destOrd="0" presId="urn:microsoft.com/office/officeart/2005/8/layout/chevron2"/>
    <dgm:cxn modelId="{5FA5DEB8-8DA5-498A-B00F-3E8B46647BF7}" type="presParOf" srcId="{30D0DBF8-FFB7-4DB5-A163-4B752A47AB85}" destId="{104D761E-7F9E-446D-8B8A-552A15D6AC18}" srcOrd="1" destOrd="0" presId="urn:microsoft.com/office/officeart/2005/8/layout/chevron2"/>
    <dgm:cxn modelId="{2092466E-194F-4342-9787-28A3774B5040}" type="presParOf" srcId="{C553B250-2234-437A-A024-94BB3D587E53}" destId="{2DE0AD56-E17F-4A74-97B1-EA712C7EAAEE}" srcOrd="5" destOrd="0" presId="urn:microsoft.com/office/officeart/2005/8/layout/chevron2"/>
    <dgm:cxn modelId="{19CCEF43-9065-4941-B130-8BF50BE62684}" type="presParOf" srcId="{C553B250-2234-437A-A024-94BB3D587E53}" destId="{95D919DC-6D8A-40D5-A1D9-24F9AB7413AD}" srcOrd="6" destOrd="0" presId="urn:microsoft.com/office/officeart/2005/8/layout/chevron2"/>
    <dgm:cxn modelId="{C43E0F8A-7C5F-49A7-97C8-52AB699AFACF}" type="presParOf" srcId="{95D919DC-6D8A-40D5-A1D9-24F9AB7413AD}" destId="{1BC2AFAB-5FD2-40E1-949B-CBA596F1A4EB}" srcOrd="0" destOrd="0" presId="urn:microsoft.com/office/officeart/2005/8/layout/chevron2"/>
    <dgm:cxn modelId="{FCEBF99B-C642-49DD-8EBD-759CDC6E0A1B}" type="presParOf" srcId="{95D919DC-6D8A-40D5-A1D9-24F9AB7413AD}" destId="{FF9D66D1-AFF8-4DE2-B44C-4CBF8C04F836}" srcOrd="1" destOrd="0" presId="urn:microsoft.com/office/officeart/2005/8/layout/chevron2"/>
    <dgm:cxn modelId="{54D85157-FFAD-49A4-A5DB-5569D25F734D}" type="presParOf" srcId="{C553B250-2234-437A-A024-94BB3D587E53}" destId="{5C2F225E-90DD-45EC-8A7C-AD1B65589DA8}" srcOrd="7" destOrd="0" presId="urn:microsoft.com/office/officeart/2005/8/layout/chevron2"/>
    <dgm:cxn modelId="{D0210CBB-7753-4FDB-975F-28C63C3151FA}" type="presParOf" srcId="{C553B250-2234-437A-A024-94BB3D587E53}" destId="{78CDFB05-C6DD-4633-879F-AE0E436F637D}" srcOrd="8" destOrd="0" presId="urn:microsoft.com/office/officeart/2005/8/layout/chevron2"/>
    <dgm:cxn modelId="{3A8FFF18-CAE0-4005-8EC5-6CD8C12F4A10}" type="presParOf" srcId="{78CDFB05-C6DD-4633-879F-AE0E436F637D}" destId="{EDAF7978-7B9B-478A-8350-E6E3177AA888}" srcOrd="0" destOrd="0" presId="urn:microsoft.com/office/officeart/2005/8/layout/chevron2"/>
    <dgm:cxn modelId="{75DF98FC-B4FE-41D6-8199-80492D205710}" type="presParOf" srcId="{78CDFB05-C6DD-4633-879F-AE0E436F637D}" destId="{EB62FA4A-7BF6-466A-9AF3-E8A03283095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C4A55-6B8D-4365-B4D2-7B1794FD69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A6D72D-FF4D-4F00-BF8D-2653FA4A1D97}">
      <dgm:prSet phldrT="[Текст]" custT="1"/>
      <dgm:spPr/>
      <dgm:t>
        <a:bodyPr/>
        <a:lstStyle/>
        <a:p>
          <a:pPr algn="l"/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 формировании аттестационной комиссии.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Состав аттестационной комиссии, сроки и порядок ее работы определяются решением Оренбургского городского Совета от 26.12.2008 № 749 «Об утверждении Положения о проведении аттестации муниципальных служащих в городе Оренбурге»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5C57D08-8D5C-4AE1-85A1-E13FA041C95E}" type="parTrans" cxnId="{2DE4AB5E-7B8E-4BB7-BA0B-C634FE4C644A}">
      <dgm:prSet/>
      <dgm:spPr/>
      <dgm:t>
        <a:bodyPr/>
        <a:lstStyle/>
        <a:p>
          <a:endParaRPr lang="ru-RU"/>
        </a:p>
      </dgm:t>
    </dgm:pt>
    <dgm:pt modelId="{65B66B10-1945-4505-940E-352B818BC330}" type="sibTrans" cxnId="{2DE4AB5E-7B8E-4BB7-BA0B-C634FE4C644A}">
      <dgm:prSet/>
      <dgm:spPr/>
      <dgm:t>
        <a:bodyPr/>
        <a:lstStyle/>
        <a:p>
          <a:endParaRPr lang="ru-RU"/>
        </a:p>
      </dgm:t>
    </dgm:pt>
    <dgm:pt modelId="{E6B7AE84-399C-4021-AAE2-47A53FCAA824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 подготовке документов, необходимых для работы аттестационной комиссии.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Не позднее чем за две недели до начала аттестации в аттестационную комиссию представляется отзыв об исполнении  муниципальным служащим должностных обязанностей за аттестационный период, подписанный его непосредственным руководителем и утвержденный вышестоящим руководителем. Кадровый работник не менее чем за неделю до начала аттестации должен ознакомить каждого аттестуемого муниципального служащего с представленным отзывом. Аттестуемый муниципальный служащий вправе представить в аттестационную комиссию дополнительные сведения о своей профессиональной служебной деятельности за аттестационный период, а также заявление о своем несогласии с представленным отзывом или пояснительную записку на отзыв.</a:t>
          </a:r>
        </a:p>
        <a:p>
          <a:pPr algn="just"/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 algn="l"/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079B10F7-99E9-4751-9629-DE9DBF4EE502}" type="parTrans" cxnId="{6BDC4B7B-F0A2-4E61-9215-92868B1A567D}">
      <dgm:prSet/>
      <dgm:spPr/>
      <dgm:t>
        <a:bodyPr/>
        <a:lstStyle/>
        <a:p>
          <a:endParaRPr lang="ru-RU"/>
        </a:p>
      </dgm:t>
    </dgm:pt>
    <dgm:pt modelId="{C0867A81-9F11-4295-A736-6295C51B14E3}" type="sibTrans" cxnId="{6BDC4B7B-F0A2-4E61-9215-92868B1A567D}">
      <dgm:prSet/>
      <dgm:spPr/>
      <dgm:t>
        <a:bodyPr/>
        <a:lstStyle/>
        <a:p>
          <a:endParaRPr lang="ru-RU"/>
        </a:p>
      </dgm:t>
    </dgm:pt>
    <dgm:pt modelId="{81244007-A4C4-4A29-B308-0E818DBDBC27}">
      <dgm:prSet custT="1"/>
      <dgm:spPr/>
      <dgm:t>
        <a:bodyPr/>
        <a:lstStyle/>
        <a:p>
          <a:pPr algn="just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 утверждении графика проведения аттестации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График должен содержать: наименование органа Администрации города Оренбурга, в котором проводится аттестация, список муниципальных служащих, подлежащих аттестации, дата, время и место проведения аттестации, дата представления в аттестационную комиссию необходимых документов с указанием ответственных за их представление </a:t>
          </a:r>
        </a:p>
        <a:p>
          <a:pPr algn="l"/>
          <a:endParaRPr lang="ru-RU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AB80A2AF-3EB1-449A-8060-762B11B5D3E7}" type="sibTrans" cxnId="{84164B0B-623A-45D3-8E3B-01F6DEA12940}">
      <dgm:prSet/>
      <dgm:spPr/>
      <dgm:t>
        <a:bodyPr/>
        <a:lstStyle/>
        <a:p>
          <a:endParaRPr lang="ru-RU"/>
        </a:p>
      </dgm:t>
    </dgm:pt>
    <dgm:pt modelId="{70AFA6DF-50DE-4E9A-A4E5-A84CC35A7196}" type="parTrans" cxnId="{84164B0B-623A-45D3-8E3B-01F6DEA12940}">
      <dgm:prSet/>
      <dgm:spPr/>
      <dgm:t>
        <a:bodyPr/>
        <a:lstStyle/>
        <a:p>
          <a:endParaRPr lang="ru-RU"/>
        </a:p>
      </dgm:t>
    </dgm:pt>
    <dgm:pt modelId="{2341A7F1-5651-426B-AB68-C3F7C85CDEDA}" type="pres">
      <dgm:prSet presAssocID="{597C4A55-6B8D-4365-B4D2-7B1794FD69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931AF1-786E-4F87-88B6-61A285FBE809}" type="pres">
      <dgm:prSet presAssocID="{B9A6D72D-FF4D-4F00-BF8D-2653FA4A1D97}" presName="parentText" presStyleLbl="node1" presStyleIdx="0" presStyleCnt="3" custScaleX="107262" custScaleY="16187" custLinFactY="0" custLinFactNeighborX="-688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88E98-E2E3-4FAB-87E5-819AED01BA31}" type="pres">
      <dgm:prSet presAssocID="{65B66B10-1945-4505-940E-352B818BC330}" presName="spacer" presStyleCnt="0"/>
      <dgm:spPr/>
    </dgm:pt>
    <dgm:pt modelId="{B62B68FE-F544-46C1-B9CA-6C05DD690A21}" type="pres">
      <dgm:prSet presAssocID="{81244007-A4C4-4A29-B308-0E818DBDBC27}" presName="parentText" presStyleLbl="node1" presStyleIdx="1" presStyleCnt="3" custScaleX="107547" custScaleY="21261" custLinFactY="2028" custLinFactNeighborX="13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D916E-035D-4EC3-8B7D-4F98740F3731}" type="pres">
      <dgm:prSet presAssocID="{AB80A2AF-3EB1-449A-8060-762B11B5D3E7}" presName="spacer" presStyleCnt="0"/>
      <dgm:spPr/>
    </dgm:pt>
    <dgm:pt modelId="{45D4E06F-E5D8-419F-9636-898567964773}" type="pres">
      <dgm:prSet presAssocID="{E6B7AE84-399C-4021-AAE2-47A53FCAA824}" presName="parentText" presStyleLbl="node1" presStyleIdx="2" presStyleCnt="3" custAng="0" custScaleY="35807" custLinFactY="5822" custLinFactNeighborX="-74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E4AB5E-7B8E-4BB7-BA0B-C634FE4C644A}" srcId="{597C4A55-6B8D-4365-B4D2-7B1794FD69C6}" destId="{B9A6D72D-FF4D-4F00-BF8D-2653FA4A1D97}" srcOrd="0" destOrd="0" parTransId="{C5C57D08-8D5C-4AE1-85A1-E13FA041C95E}" sibTransId="{65B66B10-1945-4505-940E-352B818BC330}"/>
    <dgm:cxn modelId="{84164B0B-623A-45D3-8E3B-01F6DEA12940}" srcId="{597C4A55-6B8D-4365-B4D2-7B1794FD69C6}" destId="{81244007-A4C4-4A29-B308-0E818DBDBC27}" srcOrd="1" destOrd="0" parTransId="{70AFA6DF-50DE-4E9A-A4E5-A84CC35A7196}" sibTransId="{AB80A2AF-3EB1-449A-8060-762B11B5D3E7}"/>
    <dgm:cxn modelId="{452B672F-BC6B-4C70-8D15-5075D86E9F6D}" type="presOf" srcId="{81244007-A4C4-4A29-B308-0E818DBDBC27}" destId="{B62B68FE-F544-46C1-B9CA-6C05DD690A21}" srcOrd="0" destOrd="0" presId="urn:microsoft.com/office/officeart/2005/8/layout/vList2"/>
    <dgm:cxn modelId="{9D7F0A11-5D56-4478-8047-3235B2112C3C}" type="presOf" srcId="{B9A6D72D-FF4D-4F00-BF8D-2653FA4A1D97}" destId="{39931AF1-786E-4F87-88B6-61A285FBE809}" srcOrd="0" destOrd="0" presId="urn:microsoft.com/office/officeart/2005/8/layout/vList2"/>
    <dgm:cxn modelId="{6BDC4B7B-F0A2-4E61-9215-92868B1A567D}" srcId="{597C4A55-6B8D-4365-B4D2-7B1794FD69C6}" destId="{E6B7AE84-399C-4021-AAE2-47A53FCAA824}" srcOrd="2" destOrd="0" parTransId="{079B10F7-99E9-4751-9629-DE9DBF4EE502}" sibTransId="{C0867A81-9F11-4295-A736-6295C51B14E3}"/>
    <dgm:cxn modelId="{ED0D192C-EB5E-4205-BBD9-A64EEB8A5A28}" type="presOf" srcId="{E6B7AE84-399C-4021-AAE2-47A53FCAA824}" destId="{45D4E06F-E5D8-419F-9636-898567964773}" srcOrd="0" destOrd="0" presId="urn:microsoft.com/office/officeart/2005/8/layout/vList2"/>
    <dgm:cxn modelId="{30BC3799-8AA7-471C-AC25-457F5C711B6E}" type="presOf" srcId="{597C4A55-6B8D-4365-B4D2-7B1794FD69C6}" destId="{2341A7F1-5651-426B-AB68-C3F7C85CDEDA}" srcOrd="0" destOrd="0" presId="urn:microsoft.com/office/officeart/2005/8/layout/vList2"/>
    <dgm:cxn modelId="{20079FC8-ED91-4407-A767-086B0009F898}" type="presParOf" srcId="{2341A7F1-5651-426B-AB68-C3F7C85CDEDA}" destId="{39931AF1-786E-4F87-88B6-61A285FBE809}" srcOrd="0" destOrd="0" presId="urn:microsoft.com/office/officeart/2005/8/layout/vList2"/>
    <dgm:cxn modelId="{C28119B0-C49B-424C-95B6-FDE5EAF6FD11}" type="presParOf" srcId="{2341A7F1-5651-426B-AB68-C3F7C85CDEDA}" destId="{2BD88E98-E2E3-4FAB-87E5-819AED01BA31}" srcOrd="1" destOrd="0" presId="urn:microsoft.com/office/officeart/2005/8/layout/vList2"/>
    <dgm:cxn modelId="{939524DA-ABDC-443E-9EC8-15F597436DA7}" type="presParOf" srcId="{2341A7F1-5651-426B-AB68-C3F7C85CDEDA}" destId="{B62B68FE-F544-46C1-B9CA-6C05DD690A21}" srcOrd="2" destOrd="0" presId="urn:microsoft.com/office/officeart/2005/8/layout/vList2"/>
    <dgm:cxn modelId="{C96D35BA-7789-4471-B3F3-FD727748D34A}" type="presParOf" srcId="{2341A7F1-5651-426B-AB68-C3F7C85CDEDA}" destId="{C03D916E-035D-4EC3-8B7D-4F98740F3731}" srcOrd="3" destOrd="0" presId="urn:microsoft.com/office/officeart/2005/8/layout/vList2"/>
    <dgm:cxn modelId="{246CDD4A-C8B7-4DE8-8E32-3BE25C4D8AA1}" type="presParOf" srcId="{2341A7F1-5651-426B-AB68-C3F7C85CDEDA}" destId="{45D4E06F-E5D8-419F-9636-8985679647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2DC02B-95BC-4628-8C33-78EC9C6CB39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C24B52B-B997-4D2F-9E57-B8BD8EAC38D3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Аттестация проводится в присутствии аттестуемого муниципального служащего на заседании аттестационной комиссии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FDEA69FF-FE7F-421B-8058-779E23C45349}" type="parTrans" cxnId="{5B6FBD94-EBE1-489B-8D23-BD47C2FD3498}">
      <dgm:prSet/>
      <dgm:spPr/>
      <dgm:t>
        <a:bodyPr/>
        <a:lstStyle/>
        <a:p>
          <a:endParaRPr lang="ru-RU"/>
        </a:p>
      </dgm:t>
    </dgm:pt>
    <dgm:pt modelId="{06703874-D3D3-4F71-AC7E-479EE751BC86}" type="sibTrans" cxnId="{5B6FBD94-EBE1-489B-8D23-BD47C2FD3498}">
      <dgm:prSet/>
      <dgm:spPr/>
      <dgm:t>
        <a:bodyPr/>
        <a:lstStyle/>
        <a:p>
          <a:endParaRPr lang="ru-RU"/>
        </a:p>
      </dgm:t>
    </dgm:pt>
    <dgm:pt modelId="{DA4BB430-452E-4FBC-83A0-DB8AF9A88F8D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 случае неявки муниципального служащего на заседание аттестационной комиссии без уважительной причины или отказа его от аттестации муниципальный служащий привлекается к дисциплинарной ответственности в соответствии с законодательством Российской Федерации о муниципальной службе, а аттестация переносится на более поздний срок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C2B88A0-4E3B-4D5A-9E59-BDEB2BE5EACA}" type="parTrans" cxnId="{AA5BAFB3-84ED-40B6-BC12-F9171BFED5A7}">
      <dgm:prSet/>
      <dgm:spPr/>
      <dgm:t>
        <a:bodyPr/>
        <a:lstStyle/>
        <a:p>
          <a:endParaRPr lang="ru-RU"/>
        </a:p>
      </dgm:t>
    </dgm:pt>
    <dgm:pt modelId="{61169F31-0BB2-433B-ADC3-28E02DC5FBA9}" type="sibTrans" cxnId="{AA5BAFB3-84ED-40B6-BC12-F9171BFED5A7}">
      <dgm:prSet/>
      <dgm:spPr/>
      <dgm:t>
        <a:bodyPr/>
        <a:lstStyle/>
        <a:p>
          <a:endParaRPr lang="ru-RU"/>
        </a:p>
      </dgm:t>
    </dgm:pt>
    <dgm:pt modelId="{20C28CD6-AEC9-4B93-A6DF-25732E7F21B3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Аттестационная комиссия рассматривает представленные документы, заслушивает сообщения аттестуемого муниципального служащего, а в случае необходимости - его непосредственного руководителя о профессиональной служебной деятельности муниципального служащего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5C09FF5-4462-4401-924D-41161E5FF643}" type="parTrans" cxnId="{02E8DE1B-F77F-4020-AF8A-FD59491C3D59}">
      <dgm:prSet/>
      <dgm:spPr/>
      <dgm:t>
        <a:bodyPr/>
        <a:lstStyle/>
        <a:p>
          <a:endParaRPr lang="ru-RU"/>
        </a:p>
      </dgm:t>
    </dgm:pt>
    <dgm:pt modelId="{9F62A499-7532-4F84-B772-0A51A754D1BF}" type="sibTrans" cxnId="{02E8DE1B-F77F-4020-AF8A-FD59491C3D59}">
      <dgm:prSet/>
      <dgm:spPr/>
      <dgm:t>
        <a:bodyPr/>
        <a:lstStyle/>
        <a:p>
          <a:endParaRPr lang="ru-RU"/>
        </a:p>
      </dgm:t>
    </dgm:pt>
    <dgm:pt modelId="{6D9F85D7-5750-498A-B74F-E9B07D24BB6B}" type="pres">
      <dgm:prSet presAssocID="{972DC02B-95BC-4628-8C33-78EC9C6CB398}" presName="CompostProcess" presStyleCnt="0">
        <dgm:presLayoutVars>
          <dgm:dir/>
          <dgm:resizeHandles val="exact"/>
        </dgm:presLayoutVars>
      </dgm:prSet>
      <dgm:spPr/>
    </dgm:pt>
    <dgm:pt modelId="{D1C8C891-4934-4883-800D-76EB437556F7}" type="pres">
      <dgm:prSet presAssocID="{972DC02B-95BC-4628-8C33-78EC9C6CB398}" presName="arrow" presStyleLbl="bgShp" presStyleIdx="0" presStyleCnt="1"/>
      <dgm:spPr/>
    </dgm:pt>
    <dgm:pt modelId="{B5B00D51-DFDB-43B2-B17B-762D3ECBF278}" type="pres">
      <dgm:prSet presAssocID="{972DC02B-95BC-4628-8C33-78EC9C6CB398}" presName="linearProcess" presStyleCnt="0"/>
      <dgm:spPr/>
    </dgm:pt>
    <dgm:pt modelId="{633EBA25-32D4-4B8F-9ACC-A4D869E06F4E}" type="pres">
      <dgm:prSet presAssocID="{BC24B52B-B997-4D2F-9E57-B8BD8EAC38D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1ACE7-E46F-4EA8-A2BC-39EF6D16099C}" type="pres">
      <dgm:prSet presAssocID="{06703874-D3D3-4F71-AC7E-479EE751BC86}" presName="sibTrans" presStyleCnt="0"/>
      <dgm:spPr/>
    </dgm:pt>
    <dgm:pt modelId="{AD6CB02F-E403-4638-A9FE-6CF2FF64C9EF}" type="pres">
      <dgm:prSet presAssocID="{DA4BB430-452E-4FBC-83A0-DB8AF9A88F8D}" presName="textNode" presStyleLbl="node1" presStyleIdx="1" presStyleCnt="3" custScaleY="128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6A482-754D-445D-B5A5-C829B96CC064}" type="pres">
      <dgm:prSet presAssocID="{61169F31-0BB2-433B-ADC3-28E02DC5FBA9}" presName="sibTrans" presStyleCnt="0"/>
      <dgm:spPr/>
    </dgm:pt>
    <dgm:pt modelId="{DBE74EFE-BCF7-4BDE-BF16-B931F39E5839}" type="pres">
      <dgm:prSet presAssocID="{20C28CD6-AEC9-4B93-A6DF-25732E7F21B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E8DE1B-F77F-4020-AF8A-FD59491C3D59}" srcId="{972DC02B-95BC-4628-8C33-78EC9C6CB398}" destId="{20C28CD6-AEC9-4B93-A6DF-25732E7F21B3}" srcOrd="2" destOrd="0" parTransId="{05C09FF5-4462-4401-924D-41161E5FF643}" sibTransId="{9F62A499-7532-4F84-B772-0A51A754D1BF}"/>
    <dgm:cxn modelId="{9327DC73-183E-40B0-BA49-689248526A8B}" type="presOf" srcId="{DA4BB430-452E-4FBC-83A0-DB8AF9A88F8D}" destId="{AD6CB02F-E403-4638-A9FE-6CF2FF64C9EF}" srcOrd="0" destOrd="0" presId="urn:microsoft.com/office/officeart/2005/8/layout/hProcess9"/>
    <dgm:cxn modelId="{0AFBB164-B4B9-408B-85FC-035265A7A17B}" type="presOf" srcId="{BC24B52B-B997-4D2F-9E57-B8BD8EAC38D3}" destId="{633EBA25-32D4-4B8F-9ACC-A4D869E06F4E}" srcOrd="0" destOrd="0" presId="urn:microsoft.com/office/officeart/2005/8/layout/hProcess9"/>
    <dgm:cxn modelId="{AA5BAFB3-84ED-40B6-BC12-F9171BFED5A7}" srcId="{972DC02B-95BC-4628-8C33-78EC9C6CB398}" destId="{DA4BB430-452E-4FBC-83A0-DB8AF9A88F8D}" srcOrd="1" destOrd="0" parTransId="{DC2B88A0-4E3B-4D5A-9E59-BDEB2BE5EACA}" sibTransId="{61169F31-0BB2-433B-ADC3-28E02DC5FBA9}"/>
    <dgm:cxn modelId="{513D7291-D632-4566-AAF1-07A6F487AF75}" type="presOf" srcId="{972DC02B-95BC-4628-8C33-78EC9C6CB398}" destId="{6D9F85D7-5750-498A-B74F-E9B07D24BB6B}" srcOrd="0" destOrd="0" presId="urn:microsoft.com/office/officeart/2005/8/layout/hProcess9"/>
    <dgm:cxn modelId="{9F57FA44-1D9D-4377-B007-22128A0E9075}" type="presOf" srcId="{20C28CD6-AEC9-4B93-A6DF-25732E7F21B3}" destId="{DBE74EFE-BCF7-4BDE-BF16-B931F39E5839}" srcOrd="0" destOrd="0" presId="urn:microsoft.com/office/officeart/2005/8/layout/hProcess9"/>
    <dgm:cxn modelId="{5B6FBD94-EBE1-489B-8D23-BD47C2FD3498}" srcId="{972DC02B-95BC-4628-8C33-78EC9C6CB398}" destId="{BC24B52B-B997-4D2F-9E57-B8BD8EAC38D3}" srcOrd="0" destOrd="0" parTransId="{FDEA69FF-FE7F-421B-8058-779E23C45349}" sibTransId="{06703874-D3D3-4F71-AC7E-479EE751BC86}"/>
    <dgm:cxn modelId="{3891D38A-54F4-4B2C-B320-AED9E94C7C19}" type="presParOf" srcId="{6D9F85D7-5750-498A-B74F-E9B07D24BB6B}" destId="{D1C8C891-4934-4883-800D-76EB437556F7}" srcOrd="0" destOrd="0" presId="urn:microsoft.com/office/officeart/2005/8/layout/hProcess9"/>
    <dgm:cxn modelId="{A580C1C4-4883-4E32-9162-622EF5B5CD19}" type="presParOf" srcId="{6D9F85D7-5750-498A-B74F-E9B07D24BB6B}" destId="{B5B00D51-DFDB-43B2-B17B-762D3ECBF278}" srcOrd="1" destOrd="0" presId="urn:microsoft.com/office/officeart/2005/8/layout/hProcess9"/>
    <dgm:cxn modelId="{805885AC-8DE2-4D4B-9EF6-FEAEC8F04E03}" type="presParOf" srcId="{B5B00D51-DFDB-43B2-B17B-762D3ECBF278}" destId="{633EBA25-32D4-4B8F-9ACC-A4D869E06F4E}" srcOrd="0" destOrd="0" presId="urn:microsoft.com/office/officeart/2005/8/layout/hProcess9"/>
    <dgm:cxn modelId="{4872E5E7-786D-4C76-90F2-33E1BD5572E8}" type="presParOf" srcId="{B5B00D51-DFDB-43B2-B17B-762D3ECBF278}" destId="{DAE1ACE7-E46F-4EA8-A2BC-39EF6D16099C}" srcOrd="1" destOrd="0" presId="urn:microsoft.com/office/officeart/2005/8/layout/hProcess9"/>
    <dgm:cxn modelId="{F0045CA4-78DE-4C1F-9874-762E5850BC1D}" type="presParOf" srcId="{B5B00D51-DFDB-43B2-B17B-762D3ECBF278}" destId="{AD6CB02F-E403-4638-A9FE-6CF2FF64C9EF}" srcOrd="2" destOrd="0" presId="urn:microsoft.com/office/officeart/2005/8/layout/hProcess9"/>
    <dgm:cxn modelId="{1E4789F1-A23F-4F11-B015-2047083C3971}" type="presParOf" srcId="{B5B00D51-DFDB-43B2-B17B-762D3ECBF278}" destId="{E206A482-754D-445D-B5A5-C829B96CC064}" srcOrd="3" destOrd="0" presId="urn:microsoft.com/office/officeart/2005/8/layout/hProcess9"/>
    <dgm:cxn modelId="{FB9AB041-A859-4325-BD02-BFABED436F6F}" type="presParOf" srcId="{B5B00D51-DFDB-43B2-B17B-762D3ECBF278}" destId="{DBE74EFE-BCF7-4BDE-BF16-B931F39E583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2DC02B-95BC-4628-8C33-78EC9C6CB39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04240FE-508B-44A0-BEC9-D4A700A69393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Профессиональная служебная деятельность муниципального служащего оценивается на основе определения его соответствия установленным квалификационным требованиям к замещаемой должности муниципальной службы, его участия в решении поставленных перед органом Администрации города Оренбурга задач, сложности выполняемой им работы, ее эффективности и результативности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CA35AE0-7053-499D-B575-6608168C5C92}" type="parTrans" cxnId="{82E91B71-46ED-4E71-8E29-9A2EE76ADBFF}">
      <dgm:prSet/>
      <dgm:spPr/>
      <dgm:t>
        <a:bodyPr/>
        <a:lstStyle/>
        <a:p>
          <a:endParaRPr lang="ru-RU"/>
        </a:p>
      </dgm:t>
    </dgm:pt>
    <dgm:pt modelId="{512BA551-D0C1-4ECF-802E-7E3E6637B96C}" type="sibTrans" cxnId="{82E91B71-46ED-4E71-8E29-9A2EE76ADBFF}">
      <dgm:prSet/>
      <dgm:spPr/>
      <dgm:t>
        <a:bodyPr/>
        <a:lstStyle/>
        <a:p>
          <a:endParaRPr lang="ru-RU"/>
        </a:p>
      </dgm:t>
    </dgm:pt>
    <dgm:pt modelId="{7337E652-D9F9-43FC-A293-91CB5B463A1D}">
      <dgm:prSet/>
      <dgm:spPr/>
      <dgm:t>
        <a:bodyPr/>
        <a:lstStyle/>
        <a:p>
          <a:r>
            <a:rPr lang="ru-RU" dirty="0" smtClean="0"/>
            <a:t>Обсуждение профессиональных и личностных качеств муниципального служащего применительно к его профессиональной служебной деятельности должно быть объективным и открытым</a:t>
          </a:r>
          <a:endParaRPr lang="ru-RU" dirty="0"/>
        </a:p>
      </dgm:t>
    </dgm:pt>
    <dgm:pt modelId="{CF35CCAF-81BA-44A6-9A6D-5AF8A52102E1}" type="parTrans" cxnId="{63B80E02-7586-4E30-90A9-8062EE82FE87}">
      <dgm:prSet/>
      <dgm:spPr/>
      <dgm:t>
        <a:bodyPr/>
        <a:lstStyle/>
        <a:p>
          <a:endParaRPr lang="ru-RU"/>
        </a:p>
      </dgm:t>
    </dgm:pt>
    <dgm:pt modelId="{C9E5396B-12F1-479B-921A-FD0D8AB38617}" type="sibTrans" cxnId="{63B80E02-7586-4E30-90A9-8062EE82FE87}">
      <dgm:prSet/>
      <dgm:spPr/>
      <dgm:t>
        <a:bodyPr/>
        <a:lstStyle/>
        <a:p>
          <a:endParaRPr lang="ru-RU"/>
        </a:p>
      </dgm:t>
    </dgm:pt>
    <dgm:pt modelId="{24F9927B-7011-45F5-849F-EE695A650A60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 целях объективного проведения аттестации после рассмотрения представленных аттестуемым муниципальным служащим дополнительных сведений о своей профессиональной служебной деятельности за аттестационный период аттестационная комиссия вправе перенести аттестацию на следующее заседание аттестационной комиссии</a:t>
          </a:r>
          <a:endParaRPr lang="ru-RU" dirty="0"/>
        </a:p>
      </dgm:t>
    </dgm:pt>
    <dgm:pt modelId="{DE6703C2-581A-46AD-9406-DFE11B997B4A}" type="parTrans" cxnId="{DE029515-C1EF-46D6-80D7-8D79112D7D29}">
      <dgm:prSet/>
      <dgm:spPr/>
      <dgm:t>
        <a:bodyPr/>
        <a:lstStyle/>
        <a:p>
          <a:endParaRPr lang="ru-RU"/>
        </a:p>
      </dgm:t>
    </dgm:pt>
    <dgm:pt modelId="{BDACE7DF-72CE-449A-81B3-2D98E979BD2D}" type="sibTrans" cxnId="{DE029515-C1EF-46D6-80D7-8D79112D7D29}">
      <dgm:prSet/>
      <dgm:spPr/>
      <dgm:t>
        <a:bodyPr/>
        <a:lstStyle/>
        <a:p>
          <a:endParaRPr lang="ru-RU"/>
        </a:p>
      </dgm:t>
    </dgm:pt>
    <dgm:pt modelId="{6D9F85D7-5750-498A-B74F-E9B07D24BB6B}" type="pres">
      <dgm:prSet presAssocID="{972DC02B-95BC-4628-8C33-78EC9C6CB398}" presName="CompostProcess" presStyleCnt="0">
        <dgm:presLayoutVars>
          <dgm:dir/>
          <dgm:resizeHandles val="exact"/>
        </dgm:presLayoutVars>
      </dgm:prSet>
      <dgm:spPr/>
    </dgm:pt>
    <dgm:pt modelId="{D1C8C891-4934-4883-800D-76EB437556F7}" type="pres">
      <dgm:prSet presAssocID="{972DC02B-95BC-4628-8C33-78EC9C6CB398}" presName="arrow" presStyleLbl="bgShp" presStyleIdx="0" presStyleCnt="1"/>
      <dgm:spPr/>
    </dgm:pt>
    <dgm:pt modelId="{B5B00D51-DFDB-43B2-B17B-762D3ECBF278}" type="pres">
      <dgm:prSet presAssocID="{972DC02B-95BC-4628-8C33-78EC9C6CB398}" presName="linearProcess" presStyleCnt="0"/>
      <dgm:spPr/>
    </dgm:pt>
    <dgm:pt modelId="{2A591F4E-FE4D-47AE-8582-63CB5CB65D14}" type="pres">
      <dgm:prSet presAssocID="{24F9927B-7011-45F5-849F-EE695A650A60}" presName="textNode" presStyleLbl="node1" presStyleIdx="0" presStyleCnt="3" custScaleX="89628" custScaleY="134849" custLinFactNeighborX="81026" custLinFactNeighborY="-8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4B542-A0BF-4E7A-AC8A-58C9CCB4BC2C}" type="pres">
      <dgm:prSet presAssocID="{BDACE7DF-72CE-449A-81B3-2D98E979BD2D}" presName="sibTrans" presStyleCnt="0"/>
      <dgm:spPr/>
    </dgm:pt>
    <dgm:pt modelId="{4AFAF92D-286C-4C23-92AC-BD1B044061B8}" type="pres">
      <dgm:prSet presAssocID="{7337E652-D9F9-43FC-A293-91CB5B463A1D}" presName="textNode" presStyleLbl="node1" presStyleIdx="1" presStyleCnt="3" custScaleX="94579" custScaleY="74242" custLinFactNeighborX="-19333" custLinFactNeighborY="-3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68C65-3EF9-4DE2-8E27-D973D63EEA11}" type="pres">
      <dgm:prSet presAssocID="{C9E5396B-12F1-479B-921A-FD0D8AB38617}" presName="sibTrans" presStyleCnt="0"/>
      <dgm:spPr/>
    </dgm:pt>
    <dgm:pt modelId="{23995344-C7BC-44A6-A844-3C35F0804B9F}" type="pres">
      <dgm:prSet presAssocID="{D04240FE-508B-44A0-BEC9-D4A700A69393}" presName="textNode" presStyleLbl="node1" presStyleIdx="2" presStyleCnt="3" custScaleX="87468" custScaleY="130303" custLinFactNeighborX="9973" custLinFactNeighborY="-6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CCAF9D-20FA-4441-AC46-50FC21115381}" type="presOf" srcId="{7337E652-D9F9-43FC-A293-91CB5B463A1D}" destId="{4AFAF92D-286C-4C23-92AC-BD1B044061B8}" srcOrd="0" destOrd="0" presId="urn:microsoft.com/office/officeart/2005/8/layout/hProcess9"/>
    <dgm:cxn modelId="{8908A14E-B539-43E9-92F9-3CF47AF28A4E}" type="presOf" srcId="{D04240FE-508B-44A0-BEC9-D4A700A69393}" destId="{23995344-C7BC-44A6-A844-3C35F0804B9F}" srcOrd="0" destOrd="0" presId="urn:microsoft.com/office/officeart/2005/8/layout/hProcess9"/>
    <dgm:cxn modelId="{581B5C24-D24E-41E6-B018-5B5CAD481CA5}" type="presOf" srcId="{24F9927B-7011-45F5-849F-EE695A650A60}" destId="{2A591F4E-FE4D-47AE-8582-63CB5CB65D14}" srcOrd="0" destOrd="0" presId="urn:microsoft.com/office/officeart/2005/8/layout/hProcess9"/>
    <dgm:cxn modelId="{63B80E02-7586-4E30-90A9-8062EE82FE87}" srcId="{972DC02B-95BC-4628-8C33-78EC9C6CB398}" destId="{7337E652-D9F9-43FC-A293-91CB5B463A1D}" srcOrd="1" destOrd="0" parTransId="{CF35CCAF-81BA-44A6-9A6D-5AF8A52102E1}" sibTransId="{C9E5396B-12F1-479B-921A-FD0D8AB38617}"/>
    <dgm:cxn modelId="{82E91B71-46ED-4E71-8E29-9A2EE76ADBFF}" srcId="{972DC02B-95BC-4628-8C33-78EC9C6CB398}" destId="{D04240FE-508B-44A0-BEC9-D4A700A69393}" srcOrd="2" destOrd="0" parTransId="{9CA35AE0-7053-499D-B575-6608168C5C92}" sibTransId="{512BA551-D0C1-4ECF-802E-7E3E6637B96C}"/>
    <dgm:cxn modelId="{DE029515-C1EF-46D6-80D7-8D79112D7D29}" srcId="{972DC02B-95BC-4628-8C33-78EC9C6CB398}" destId="{24F9927B-7011-45F5-849F-EE695A650A60}" srcOrd="0" destOrd="0" parTransId="{DE6703C2-581A-46AD-9406-DFE11B997B4A}" sibTransId="{BDACE7DF-72CE-449A-81B3-2D98E979BD2D}"/>
    <dgm:cxn modelId="{0362E7B5-474D-4988-8A55-83896988BBA1}" type="presOf" srcId="{972DC02B-95BC-4628-8C33-78EC9C6CB398}" destId="{6D9F85D7-5750-498A-B74F-E9B07D24BB6B}" srcOrd="0" destOrd="0" presId="urn:microsoft.com/office/officeart/2005/8/layout/hProcess9"/>
    <dgm:cxn modelId="{356A1C9D-1A4D-4CEA-945F-5F3BAF223BB6}" type="presParOf" srcId="{6D9F85D7-5750-498A-B74F-E9B07D24BB6B}" destId="{D1C8C891-4934-4883-800D-76EB437556F7}" srcOrd="0" destOrd="0" presId="urn:microsoft.com/office/officeart/2005/8/layout/hProcess9"/>
    <dgm:cxn modelId="{982A4B77-3ABD-4B3F-8141-A6078BE247F6}" type="presParOf" srcId="{6D9F85D7-5750-498A-B74F-E9B07D24BB6B}" destId="{B5B00D51-DFDB-43B2-B17B-762D3ECBF278}" srcOrd="1" destOrd="0" presId="urn:microsoft.com/office/officeart/2005/8/layout/hProcess9"/>
    <dgm:cxn modelId="{EE365A7C-DF3B-4A25-8636-ABD6D0B5C27E}" type="presParOf" srcId="{B5B00D51-DFDB-43B2-B17B-762D3ECBF278}" destId="{2A591F4E-FE4D-47AE-8582-63CB5CB65D14}" srcOrd="0" destOrd="0" presId="urn:microsoft.com/office/officeart/2005/8/layout/hProcess9"/>
    <dgm:cxn modelId="{C7F3EC28-5F35-44F4-809D-CA2F65749064}" type="presParOf" srcId="{B5B00D51-DFDB-43B2-B17B-762D3ECBF278}" destId="{2194B542-A0BF-4E7A-AC8A-58C9CCB4BC2C}" srcOrd="1" destOrd="0" presId="urn:microsoft.com/office/officeart/2005/8/layout/hProcess9"/>
    <dgm:cxn modelId="{8AE766BA-1761-4EDA-BAD7-CF9D94DF620D}" type="presParOf" srcId="{B5B00D51-DFDB-43B2-B17B-762D3ECBF278}" destId="{4AFAF92D-286C-4C23-92AC-BD1B044061B8}" srcOrd="2" destOrd="0" presId="urn:microsoft.com/office/officeart/2005/8/layout/hProcess9"/>
    <dgm:cxn modelId="{95894DBE-6C62-4A72-A3D6-AE6E4A029952}" type="presParOf" srcId="{B5B00D51-DFDB-43B2-B17B-762D3ECBF278}" destId="{2F268C65-3EF9-4DE2-8E27-D973D63EEA11}" srcOrd="3" destOrd="0" presId="urn:microsoft.com/office/officeart/2005/8/layout/hProcess9"/>
    <dgm:cxn modelId="{904EF2EE-D8A2-4E0E-939B-33267A74406D}" type="presParOf" srcId="{B5B00D51-DFDB-43B2-B17B-762D3ECBF278}" destId="{23995344-C7BC-44A6-A844-3C35F0804B9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2DC02B-95BC-4628-8C33-78EC9C6CB39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3DE7B49-846C-4FD3-82ED-BAB4AB348AB9}">
      <dgm:prSet custT="1"/>
      <dgm:spPr/>
      <dgm:t>
        <a:bodyPr/>
        <a:lstStyle/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При оценке профессиональной служебной деятельности муниципального служащего должны учитываться результаты исполнения муниципальным служащим должностной инструкции, профессиональные знания и опыт работы муниципального служащего, соблюдение муниципальным служащим ограничений, отсутствие нарушений запретов, выполнение требований к служебному поведению и обязательств, установленных федеральным законодательством, законодательством Оренбургской области, нормативными правовыми актами органов местного самоуправления о муниципальной службе, а при аттестации муниципального служащего, наделенного организационно-распорядительными полномочиями по отношению к другим муниципальным служащим, также организаторские способности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F81C027-0F2F-4A5C-B003-824CAB6FAE16}" type="sibTrans" cxnId="{5A3BE92A-A85F-4386-9228-0F7CC35A06C6}">
      <dgm:prSet/>
      <dgm:spPr/>
      <dgm:t>
        <a:bodyPr/>
        <a:lstStyle/>
        <a:p>
          <a:endParaRPr lang="ru-RU"/>
        </a:p>
      </dgm:t>
    </dgm:pt>
    <dgm:pt modelId="{E45D2765-40F2-4148-B6B7-118507448B2B}" type="parTrans" cxnId="{5A3BE92A-A85F-4386-9228-0F7CC35A06C6}">
      <dgm:prSet/>
      <dgm:spPr/>
      <dgm:t>
        <a:bodyPr/>
        <a:lstStyle/>
        <a:p>
          <a:endParaRPr lang="ru-RU"/>
        </a:p>
      </dgm:t>
    </dgm:pt>
    <dgm:pt modelId="{7A830F51-7BB0-4DFA-9E05-DFDFC0DFB7EE}">
      <dgm:prSet custT="1"/>
      <dgm:spPr/>
      <dgm:t>
        <a:bodyPr/>
        <a:lstStyle/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Заседание аттестационной комиссии считается правомочным, если на нем присутствует не менее двух третей ее членов</a:t>
          </a:r>
        </a:p>
      </dgm:t>
    </dgm:pt>
    <dgm:pt modelId="{CF163076-AA8D-45E1-B2DE-3ACB3F645820}" type="parTrans" cxnId="{2E663FDF-3075-485E-99E0-CF8CDA971FA9}">
      <dgm:prSet/>
      <dgm:spPr/>
      <dgm:t>
        <a:bodyPr/>
        <a:lstStyle/>
        <a:p>
          <a:endParaRPr lang="ru-RU"/>
        </a:p>
      </dgm:t>
    </dgm:pt>
    <dgm:pt modelId="{424E53A4-7F61-49D4-B23D-6ACBAA34E419}" type="sibTrans" cxnId="{2E663FDF-3075-485E-99E0-CF8CDA971FA9}">
      <dgm:prSet/>
      <dgm:spPr/>
      <dgm:t>
        <a:bodyPr/>
        <a:lstStyle/>
        <a:p>
          <a:endParaRPr lang="ru-RU"/>
        </a:p>
      </dgm:t>
    </dgm:pt>
    <dgm:pt modelId="{3E8CE634-B38C-4ED2-826A-AE7A95190D4D}">
      <dgm:prSet custT="1"/>
      <dgm:spPr/>
      <dgm:t>
        <a:bodyPr/>
        <a:lstStyle/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Решение аттестационной комиссии принимается в отсутствие аттестуемого муниципального служащего и его непосредственного руководителя открытым голосованием простым большинством голосов, присутствующих на заседании членов аттестационной комиссии. При равенстве голосов муниципальный служащий признается соответствующим замещаемой муниципальной должности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9D041B3-39D9-490C-83DB-C0FFB094522C}" type="parTrans" cxnId="{3C9C7E97-CAAF-45E8-9AF5-4526465E6CB4}">
      <dgm:prSet/>
      <dgm:spPr/>
      <dgm:t>
        <a:bodyPr/>
        <a:lstStyle/>
        <a:p>
          <a:endParaRPr lang="ru-RU"/>
        </a:p>
      </dgm:t>
    </dgm:pt>
    <dgm:pt modelId="{D3EA9802-C57D-4D2B-B784-3BB667E2E94F}" type="sibTrans" cxnId="{3C9C7E97-CAAF-45E8-9AF5-4526465E6CB4}">
      <dgm:prSet/>
      <dgm:spPr/>
      <dgm:t>
        <a:bodyPr/>
        <a:lstStyle/>
        <a:p>
          <a:endParaRPr lang="ru-RU"/>
        </a:p>
      </dgm:t>
    </dgm:pt>
    <dgm:pt modelId="{6D9F85D7-5750-498A-B74F-E9B07D24BB6B}" type="pres">
      <dgm:prSet presAssocID="{972DC02B-95BC-4628-8C33-78EC9C6CB398}" presName="CompostProcess" presStyleCnt="0">
        <dgm:presLayoutVars>
          <dgm:dir/>
          <dgm:resizeHandles val="exact"/>
        </dgm:presLayoutVars>
      </dgm:prSet>
      <dgm:spPr/>
    </dgm:pt>
    <dgm:pt modelId="{D1C8C891-4934-4883-800D-76EB437556F7}" type="pres">
      <dgm:prSet presAssocID="{972DC02B-95BC-4628-8C33-78EC9C6CB398}" presName="arrow" presStyleLbl="bgShp" presStyleIdx="0" presStyleCnt="1"/>
      <dgm:spPr/>
    </dgm:pt>
    <dgm:pt modelId="{B5B00D51-DFDB-43B2-B17B-762D3ECBF278}" type="pres">
      <dgm:prSet presAssocID="{972DC02B-95BC-4628-8C33-78EC9C6CB398}" presName="linearProcess" presStyleCnt="0"/>
      <dgm:spPr/>
    </dgm:pt>
    <dgm:pt modelId="{F2040E54-C101-42C5-AD86-6AF23E1BCCB9}" type="pres">
      <dgm:prSet presAssocID="{F3DE7B49-846C-4FD3-82ED-BAB4AB348AB9}" presName="textNode" presStyleLbl="node1" presStyleIdx="0" presStyleCnt="3" custScaleY="250000" custLinFactNeighborX="81027" custLinFactNeighborY="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46985-FFE7-4E78-83CA-3E99E32C445E}" type="pres">
      <dgm:prSet presAssocID="{CF81C027-0F2F-4A5C-B003-824CAB6FAE16}" presName="sibTrans" presStyleCnt="0"/>
      <dgm:spPr/>
    </dgm:pt>
    <dgm:pt modelId="{C398D433-7AA9-472D-8700-A315445AD92B}" type="pres">
      <dgm:prSet presAssocID="{7A830F51-7BB0-4DFA-9E05-DFDFC0DFB7EE}" presName="textNode" presStyleLbl="node1" presStyleIdx="1" presStyleCnt="3" custScaleX="78239" custScaleY="90909" custLinFactNeighborX="7024" custLinFactNeighborY="3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CDF02-59B9-4103-B1B6-F51413CB5B90}" type="pres">
      <dgm:prSet presAssocID="{424E53A4-7F61-49D4-B23D-6ACBAA34E419}" presName="sibTrans" presStyleCnt="0"/>
      <dgm:spPr/>
    </dgm:pt>
    <dgm:pt modelId="{CD889160-0058-47B8-A872-BE6A1D417977}" type="pres">
      <dgm:prSet presAssocID="{3E8CE634-B38C-4ED2-826A-AE7A95190D4D}" presName="textNode" presStyleLbl="node1" presStyleIdx="2" presStyleCnt="3" custScaleX="96541" custScaleY="143941" custLinFactNeighborX="-14857" custLinFactNeighborY="11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3BE92A-A85F-4386-9228-0F7CC35A06C6}" srcId="{972DC02B-95BC-4628-8C33-78EC9C6CB398}" destId="{F3DE7B49-846C-4FD3-82ED-BAB4AB348AB9}" srcOrd="0" destOrd="0" parTransId="{E45D2765-40F2-4148-B6B7-118507448B2B}" sibTransId="{CF81C027-0F2F-4A5C-B003-824CAB6FAE16}"/>
    <dgm:cxn modelId="{3C9C7E97-CAAF-45E8-9AF5-4526465E6CB4}" srcId="{972DC02B-95BC-4628-8C33-78EC9C6CB398}" destId="{3E8CE634-B38C-4ED2-826A-AE7A95190D4D}" srcOrd="2" destOrd="0" parTransId="{A9D041B3-39D9-490C-83DB-C0FFB094522C}" sibTransId="{D3EA9802-C57D-4D2B-B784-3BB667E2E94F}"/>
    <dgm:cxn modelId="{2E663FDF-3075-485E-99E0-CF8CDA971FA9}" srcId="{972DC02B-95BC-4628-8C33-78EC9C6CB398}" destId="{7A830F51-7BB0-4DFA-9E05-DFDFC0DFB7EE}" srcOrd="1" destOrd="0" parTransId="{CF163076-AA8D-45E1-B2DE-3ACB3F645820}" sibTransId="{424E53A4-7F61-49D4-B23D-6ACBAA34E419}"/>
    <dgm:cxn modelId="{16CC914A-043E-426F-9A1D-CAA008B5D732}" type="presOf" srcId="{3E8CE634-B38C-4ED2-826A-AE7A95190D4D}" destId="{CD889160-0058-47B8-A872-BE6A1D417977}" srcOrd="0" destOrd="0" presId="urn:microsoft.com/office/officeart/2005/8/layout/hProcess9"/>
    <dgm:cxn modelId="{52E65FD4-9BB8-43D0-88E0-A34D7BBAD963}" type="presOf" srcId="{F3DE7B49-846C-4FD3-82ED-BAB4AB348AB9}" destId="{F2040E54-C101-42C5-AD86-6AF23E1BCCB9}" srcOrd="0" destOrd="0" presId="urn:microsoft.com/office/officeart/2005/8/layout/hProcess9"/>
    <dgm:cxn modelId="{706B5E68-4B2A-462A-9341-8F810C83E6C6}" type="presOf" srcId="{7A830F51-7BB0-4DFA-9E05-DFDFC0DFB7EE}" destId="{C398D433-7AA9-472D-8700-A315445AD92B}" srcOrd="0" destOrd="0" presId="urn:microsoft.com/office/officeart/2005/8/layout/hProcess9"/>
    <dgm:cxn modelId="{80A5A676-9B60-45EA-965E-09A83E3FDE55}" type="presOf" srcId="{972DC02B-95BC-4628-8C33-78EC9C6CB398}" destId="{6D9F85D7-5750-498A-B74F-E9B07D24BB6B}" srcOrd="0" destOrd="0" presId="urn:microsoft.com/office/officeart/2005/8/layout/hProcess9"/>
    <dgm:cxn modelId="{81841887-FC3B-4DA2-A9EA-441C236ECFCE}" type="presParOf" srcId="{6D9F85D7-5750-498A-B74F-E9B07D24BB6B}" destId="{D1C8C891-4934-4883-800D-76EB437556F7}" srcOrd="0" destOrd="0" presId="urn:microsoft.com/office/officeart/2005/8/layout/hProcess9"/>
    <dgm:cxn modelId="{ED834CE5-F1EC-424B-94E2-119131B1F7B6}" type="presParOf" srcId="{6D9F85D7-5750-498A-B74F-E9B07D24BB6B}" destId="{B5B00D51-DFDB-43B2-B17B-762D3ECBF278}" srcOrd="1" destOrd="0" presId="urn:microsoft.com/office/officeart/2005/8/layout/hProcess9"/>
    <dgm:cxn modelId="{DEB23916-1475-4D9C-8DF7-29085C41BCF6}" type="presParOf" srcId="{B5B00D51-DFDB-43B2-B17B-762D3ECBF278}" destId="{F2040E54-C101-42C5-AD86-6AF23E1BCCB9}" srcOrd="0" destOrd="0" presId="urn:microsoft.com/office/officeart/2005/8/layout/hProcess9"/>
    <dgm:cxn modelId="{387F8F26-824B-4E4D-9A59-81AAD530DD01}" type="presParOf" srcId="{B5B00D51-DFDB-43B2-B17B-762D3ECBF278}" destId="{C3946985-FFE7-4E78-83CA-3E99E32C445E}" srcOrd="1" destOrd="0" presId="urn:microsoft.com/office/officeart/2005/8/layout/hProcess9"/>
    <dgm:cxn modelId="{97AB266C-90B8-46CC-8DBA-661CBCBB0658}" type="presParOf" srcId="{B5B00D51-DFDB-43B2-B17B-762D3ECBF278}" destId="{C398D433-7AA9-472D-8700-A315445AD92B}" srcOrd="2" destOrd="0" presId="urn:microsoft.com/office/officeart/2005/8/layout/hProcess9"/>
    <dgm:cxn modelId="{33CD2A63-50E5-4C54-8657-9044A98C7976}" type="presParOf" srcId="{B5B00D51-DFDB-43B2-B17B-762D3ECBF278}" destId="{ABBCDF02-59B9-4103-B1B6-F51413CB5B90}" srcOrd="3" destOrd="0" presId="urn:microsoft.com/office/officeart/2005/8/layout/hProcess9"/>
    <dgm:cxn modelId="{A4E141BA-3274-47BC-B9FA-37DF766C2DE4}" type="presParOf" srcId="{B5B00D51-DFDB-43B2-B17B-762D3ECBF278}" destId="{CD889160-0058-47B8-A872-BE6A1D41797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2DC02B-95BC-4628-8C33-78EC9C6CB39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3DE7B49-846C-4FD3-82ED-BAB4AB348AB9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На период аттестации муниципального служащего, являющегося членом аттестационной комиссии, его членство в этой комиссии приостанавливается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F81C027-0F2F-4A5C-B003-824CAB6FAE16}" type="sibTrans" cxnId="{5A3BE92A-A85F-4386-9228-0F7CC35A06C6}">
      <dgm:prSet/>
      <dgm:spPr/>
      <dgm:t>
        <a:bodyPr/>
        <a:lstStyle/>
        <a:p>
          <a:endParaRPr lang="ru-RU"/>
        </a:p>
      </dgm:t>
    </dgm:pt>
    <dgm:pt modelId="{E45D2765-40F2-4148-B6B7-118507448B2B}" type="parTrans" cxnId="{5A3BE92A-A85F-4386-9228-0F7CC35A06C6}">
      <dgm:prSet/>
      <dgm:spPr/>
      <dgm:t>
        <a:bodyPr/>
        <a:lstStyle/>
        <a:p>
          <a:endParaRPr lang="ru-RU"/>
        </a:p>
      </dgm:t>
    </dgm:pt>
    <dgm:pt modelId="{ADC9FCB2-06FB-4B13-9AAA-2B620C82994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Секретарь аттестационной комиссии ведет протокол заседания аттестационной комиссии, в котором фиксирует ее решения и результаты голосования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2033915-A623-4259-86A0-0C3D88DF9768}" type="parTrans" cxnId="{CCB537B8-E0F0-441A-AB64-DFD1C21DF4E9}">
      <dgm:prSet/>
      <dgm:spPr/>
      <dgm:t>
        <a:bodyPr/>
        <a:lstStyle/>
        <a:p>
          <a:endParaRPr lang="ru-RU"/>
        </a:p>
      </dgm:t>
    </dgm:pt>
    <dgm:pt modelId="{B60B1886-BFFF-436F-B9B5-AADD39A7B221}" type="sibTrans" cxnId="{CCB537B8-E0F0-441A-AB64-DFD1C21DF4E9}">
      <dgm:prSet/>
      <dgm:spPr/>
      <dgm:t>
        <a:bodyPr/>
        <a:lstStyle/>
        <a:p>
          <a:endParaRPr lang="ru-RU"/>
        </a:p>
      </dgm:t>
    </dgm:pt>
    <dgm:pt modelId="{A28330A2-D398-4D5C-A666-32C30C1C5A5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Протокол заседания аттестационной комиссии подписывается председателем, заместителем председателя, секретарем и членами аттестационной комиссии, присутствовавшими на заседании</a:t>
          </a:r>
        </a:p>
        <a:p>
          <a:r>
            <a:rPr lang="ru-RU" sz="1000" dirty="0" smtClean="0"/>
            <a:t> </a:t>
          </a:r>
        </a:p>
      </dgm:t>
    </dgm:pt>
    <dgm:pt modelId="{50BD08D4-5577-4203-AAAF-13031D1A90B3}" type="parTrans" cxnId="{67285FC8-1CA7-4DDC-9E8A-7E9201268CB9}">
      <dgm:prSet/>
      <dgm:spPr/>
      <dgm:t>
        <a:bodyPr/>
        <a:lstStyle/>
        <a:p>
          <a:endParaRPr lang="ru-RU"/>
        </a:p>
      </dgm:t>
    </dgm:pt>
    <dgm:pt modelId="{95E9EB61-FCC9-43E3-A50A-8D7A592A2FCA}" type="sibTrans" cxnId="{67285FC8-1CA7-4DDC-9E8A-7E9201268CB9}">
      <dgm:prSet/>
      <dgm:spPr/>
      <dgm:t>
        <a:bodyPr/>
        <a:lstStyle/>
        <a:p>
          <a:endParaRPr lang="ru-RU"/>
        </a:p>
      </dgm:t>
    </dgm:pt>
    <dgm:pt modelId="{6D9F85D7-5750-498A-B74F-E9B07D24BB6B}" type="pres">
      <dgm:prSet presAssocID="{972DC02B-95BC-4628-8C33-78EC9C6CB398}" presName="CompostProcess" presStyleCnt="0">
        <dgm:presLayoutVars>
          <dgm:dir/>
          <dgm:resizeHandles val="exact"/>
        </dgm:presLayoutVars>
      </dgm:prSet>
      <dgm:spPr/>
    </dgm:pt>
    <dgm:pt modelId="{D1C8C891-4934-4883-800D-76EB437556F7}" type="pres">
      <dgm:prSet presAssocID="{972DC02B-95BC-4628-8C33-78EC9C6CB398}" presName="arrow" presStyleLbl="bgShp" presStyleIdx="0" presStyleCnt="1" custLinFactNeighborX="-690"/>
      <dgm:spPr/>
    </dgm:pt>
    <dgm:pt modelId="{B5B00D51-DFDB-43B2-B17B-762D3ECBF278}" type="pres">
      <dgm:prSet presAssocID="{972DC02B-95BC-4628-8C33-78EC9C6CB398}" presName="linearProcess" presStyleCnt="0"/>
      <dgm:spPr/>
    </dgm:pt>
    <dgm:pt modelId="{F2040E54-C101-42C5-AD86-6AF23E1BCCB9}" type="pres">
      <dgm:prSet presAssocID="{F3DE7B49-846C-4FD3-82ED-BAB4AB348AB9}" presName="textNode" presStyleLbl="node1" presStyleIdx="0" presStyleCnt="3" custScaleX="84855" custScaleY="113636" custLinFactX="419" custLinFactNeighborX="100000" custLinFactNeighborY="310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46985-FFE7-4E78-83CA-3E99E32C445E}" type="pres">
      <dgm:prSet presAssocID="{CF81C027-0F2F-4A5C-B003-824CAB6FAE16}" presName="sibTrans" presStyleCnt="0"/>
      <dgm:spPr/>
    </dgm:pt>
    <dgm:pt modelId="{4D103069-3B25-44FB-828E-5790BC566F8C}" type="pres">
      <dgm:prSet presAssocID="{ADC9FCB2-06FB-4B13-9AAA-2B620C829948}" presName="textNode" presStyleLbl="node1" presStyleIdx="1" presStyleCnt="3" custScaleY="84849" custLinFactNeighborX="-5862" custLinFactNeighborY="-10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F73FB-E338-4D1D-B10F-3F005783B53D}" type="pres">
      <dgm:prSet presAssocID="{B60B1886-BFFF-436F-B9B5-AADD39A7B221}" presName="sibTrans" presStyleCnt="0"/>
      <dgm:spPr/>
    </dgm:pt>
    <dgm:pt modelId="{7061DC11-4365-4030-BC67-E5A75797A331}" type="pres">
      <dgm:prSet presAssocID="{A28330A2-D398-4D5C-A666-32C30C1C5A59}" presName="textNode" presStyleLbl="node1" presStyleIdx="2" presStyleCnt="3" custScaleX="88935" custScaleY="115151" custLinFactX="-538" custLinFactNeighborX="-100000" custLinFactNeighborY="-56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285FC8-1CA7-4DDC-9E8A-7E9201268CB9}" srcId="{972DC02B-95BC-4628-8C33-78EC9C6CB398}" destId="{A28330A2-D398-4D5C-A666-32C30C1C5A59}" srcOrd="2" destOrd="0" parTransId="{50BD08D4-5577-4203-AAAF-13031D1A90B3}" sibTransId="{95E9EB61-FCC9-43E3-A50A-8D7A592A2FCA}"/>
    <dgm:cxn modelId="{5A3BE92A-A85F-4386-9228-0F7CC35A06C6}" srcId="{972DC02B-95BC-4628-8C33-78EC9C6CB398}" destId="{F3DE7B49-846C-4FD3-82ED-BAB4AB348AB9}" srcOrd="0" destOrd="0" parTransId="{E45D2765-40F2-4148-B6B7-118507448B2B}" sibTransId="{CF81C027-0F2F-4A5C-B003-824CAB6FAE16}"/>
    <dgm:cxn modelId="{20F826E9-89FD-4D7D-B081-711E27786A4E}" type="presOf" srcId="{ADC9FCB2-06FB-4B13-9AAA-2B620C829948}" destId="{4D103069-3B25-44FB-828E-5790BC566F8C}" srcOrd="0" destOrd="0" presId="urn:microsoft.com/office/officeart/2005/8/layout/hProcess9"/>
    <dgm:cxn modelId="{E893A372-680C-4499-A34D-1BE44B717FFE}" type="presOf" srcId="{A28330A2-D398-4D5C-A666-32C30C1C5A59}" destId="{7061DC11-4365-4030-BC67-E5A75797A331}" srcOrd="0" destOrd="0" presId="urn:microsoft.com/office/officeart/2005/8/layout/hProcess9"/>
    <dgm:cxn modelId="{CCB537B8-E0F0-441A-AB64-DFD1C21DF4E9}" srcId="{972DC02B-95BC-4628-8C33-78EC9C6CB398}" destId="{ADC9FCB2-06FB-4B13-9AAA-2B620C829948}" srcOrd="1" destOrd="0" parTransId="{72033915-A623-4259-86A0-0C3D88DF9768}" sibTransId="{B60B1886-BFFF-436F-B9B5-AADD39A7B221}"/>
    <dgm:cxn modelId="{3B2D2EEB-12B7-4897-BB30-EDEBE7BEFB23}" type="presOf" srcId="{972DC02B-95BC-4628-8C33-78EC9C6CB398}" destId="{6D9F85D7-5750-498A-B74F-E9B07D24BB6B}" srcOrd="0" destOrd="0" presId="urn:microsoft.com/office/officeart/2005/8/layout/hProcess9"/>
    <dgm:cxn modelId="{1B580CF6-59AB-4F57-902F-717AAF39BE5B}" type="presOf" srcId="{F3DE7B49-846C-4FD3-82ED-BAB4AB348AB9}" destId="{F2040E54-C101-42C5-AD86-6AF23E1BCCB9}" srcOrd="0" destOrd="0" presId="urn:microsoft.com/office/officeart/2005/8/layout/hProcess9"/>
    <dgm:cxn modelId="{A57AA5CA-BA65-407D-9EC6-1A6936E27D56}" type="presParOf" srcId="{6D9F85D7-5750-498A-B74F-E9B07D24BB6B}" destId="{D1C8C891-4934-4883-800D-76EB437556F7}" srcOrd="0" destOrd="0" presId="urn:microsoft.com/office/officeart/2005/8/layout/hProcess9"/>
    <dgm:cxn modelId="{201EE1BD-4245-47C1-8E8E-85899973A76C}" type="presParOf" srcId="{6D9F85D7-5750-498A-B74F-E9B07D24BB6B}" destId="{B5B00D51-DFDB-43B2-B17B-762D3ECBF278}" srcOrd="1" destOrd="0" presId="urn:microsoft.com/office/officeart/2005/8/layout/hProcess9"/>
    <dgm:cxn modelId="{56FBF3EE-1AF7-4E01-BAA4-22228E4EFDA4}" type="presParOf" srcId="{B5B00D51-DFDB-43B2-B17B-762D3ECBF278}" destId="{F2040E54-C101-42C5-AD86-6AF23E1BCCB9}" srcOrd="0" destOrd="0" presId="urn:microsoft.com/office/officeart/2005/8/layout/hProcess9"/>
    <dgm:cxn modelId="{FF117AAE-5E92-416C-BDCB-C9A2113E48CB}" type="presParOf" srcId="{B5B00D51-DFDB-43B2-B17B-762D3ECBF278}" destId="{C3946985-FFE7-4E78-83CA-3E99E32C445E}" srcOrd="1" destOrd="0" presId="urn:microsoft.com/office/officeart/2005/8/layout/hProcess9"/>
    <dgm:cxn modelId="{D2A5CAF2-E1FE-4114-8C9D-4C669D299A2B}" type="presParOf" srcId="{B5B00D51-DFDB-43B2-B17B-762D3ECBF278}" destId="{4D103069-3B25-44FB-828E-5790BC566F8C}" srcOrd="2" destOrd="0" presId="urn:microsoft.com/office/officeart/2005/8/layout/hProcess9"/>
    <dgm:cxn modelId="{77A3254B-2C8A-444A-BD3B-EBAF5CB72133}" type="presParOf" srcId="{B5B00D51-DFDB-43B2-B17B-762D3ECBF278}" destId="{C43F73FB-E338-4D1D-B10F-3F005783B53D}" srcOrd="3" destOrd="0" presId="urn:microsoft.com/office/officeart/2005/8/layout/hProcess9"/>
    <dgm:cxn modelId="{0278106B-8D32-4EBE-B477-2BA133920FB9}" type="presParOf" srcId="{B5B00D51-DFDB-43B2-B17B-762D3ECBF278}" destId="{7061DC11-4365-4030-BC67-E5A75797A33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9CC23-9203-4C02-89DB-36EC9C1F17E5}">
      <dsp:nvSpPr>
        <dsp:cNvPr id="0" name=""/>
        <dsp:cNvSpPr/>
      </dsp:nvSpPr>
      <dsp:spPr>
        <a:xfrm>
          <a:off x="1378517" y="0"/>
          <a:ext cx="4525962" cy="4525962"/>
        </a:xfrm>
        <a:prstGeom prst="triangle">
          <a:avLst/>
        </a:prstGeom>
        <a:gradFill rotWithShape="1">
          <a:gsLst>
            <a:gs pos="0">
              <a:schemeClr val="accent1">
                <a:shade val="58000"/>
                <a:satMod val="150000"/>
              </a:schemeClr>
            </a:gs>
            <a:gs pos="72000">
              <a:schemeClr val="accent1">
                <a:tint val="90000"/>
                <a:satMod val="135000"/>
              </a:schemeClr>
            </a:gs>
            <a:gs pos="100000">
              <a:schemeClr val="accent1">
                <a:tint val="8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</dsp:sp>
    <dsp:sp modelId="{33C25BFD-25B1-422D-8C4B-07FC945BF1E9}">
      <dsp:nvSpPr>
        <dsp:cNvPr id="0" name=""/>
        <dsp:cNvSpPr/>
      </dsp:nvSpPr>
      <dsp:spPr>
        <a:xfrm>
          <a:off x="3682757" y="193932"/>
          <a:ext cx="2941875" cy="6060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Федеральным законом от 02.03.2007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№ 25-ФЗ «О муниципальной службе в Российской Федерации»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12340" y="223515"/>
        <a:ext cx="2882709" cy="546852"/>
      </dsp:txXfrm>
    </dsp:sp>
    <dsp:sp modelId="{8C7D237A-F78F-43F8-B17C-0D53E3CCDF40}">
      <dsp:nvSpPr>
        <dsp:cNvPr id="0" name=""/>
        <dsp:cNvSpPr/>
      </dsp:nvSpPr>
      <dsp:spPr>
        <a:xfrm>
          <a:off x="3682757" y="994932"/>
          <a:ext cx="2941875" cy="7372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Законом Оренбургской области от 10.10.2007 № 1611/339-IV-ОЗ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«О муниципальной службе в Оренбургской области»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18748" y="1030923"/>
        <a:ext cx="2869893" cy="665297"/>
      </dsp:txXfrm>
    </dsp:sp>
    <dsp:sp modelId="{6D5EDCFA-1718-4750-9AE6-2F1BF68836E1}">
      <dsp:nvSpPr>
        <dsp:cNvPr id="0" name=""/>
        <dsp:cNvSpPr/>
      </dsp:nvSpPr>
      <dsp:spPr>
        <a:xfrm>
          <a:off x="3682757" y="1954563"/>
          <a:ext cx="2983473" cy="10471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Законом Оренбургской области от 15.09.2008 № 2368/496-IV-ОЗ 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«Об утверждении типового положения о проведении аттестации муниципальных служащих в Оренбургской области»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33874" y="2005680"/>
        <a:ext cx="2881239" cy="944907"/>
      </dsp:txXfrm>
    </dsp:sp>
    <dsp:sp modelId="{8DD7332A-31E7-45C0-A595-EE56530DD7C5}">
      <dsp:nvSpPr>
        <dsp:cNvPr id="0" name=""/>
        <dsp:cNvSpPr/>
      </dsp:nvSpPr>
      <dsp:spPr>
        <a:xfrm>
          <a:off x="3682757" y="3189721"/>
          <a:ext cx="3065610" cy="108758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Решением Оренбургского городского Совета от 26.12.2008 № 749 «Об утверждении Положения о проведении аттестации муниципальных служащих в городе Оренбурге»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35849" y="3242813"/>
        <a:ext cx="2959426" cy="9814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F158E-77D2-47CC-AA2A-C53195E59179}">
      <dsp:nvSpPr>
        <dsp:cNvPr id="0" name=""/>
        <dsp:cNvSpPr/>
      </dsp:nvSpPr>
      <dsp:spPr>
        <a:xfrm>
          <a:off x="-12" y="31003"/>
          <a:ext cx="7772424" cy="2777308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F0E10-29C1-48AD-9B6F-6B20E2956A5F}">
      <dsp:nvSpPr>
        <dsp:cNvPr id="0" name=""/>
        <dsp:cNvSpPr/>
      </dsp:nvSpPr>
      <dsp:spPr>
        <a:xfrm>
          <a:off x="1218303" y="491454"/>
          <a:ext cx="2316857" cy="1376072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Муниципальный служащий соответствует  замещаемой должности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8303" y="491454"/>
        <a:ext cx="2316857" cy="1376072"/>
      </dsp:txXfrm>
    </dsp:sp>
    <dsp:sp modelId="{9EB7BCB4-8618-47C5-A61A-5FB840F10954}">
      <dsp:nvSpPr>
        <dsp:cNvPr id="0" name=""/>
        <dsp:cNvSpPr/>
      </dsp:nvSpPr>
      <dsp:spPr>
        <a:xfrm>
          <a:off x="3886200" y="940784"/>
          <a:ext cx="2738104" cy="1376072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Муниципальный служащий не соответствует  замещаемой должности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6200" y="940784"/>
        <a:ext cx="2738104" cy="13760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A204C-8B46-432F-931E-E76C0B81FEC4}">
      <dsp:nvSpPr>
        <dsp:cNvPr id="0" name=""/>
        <dsp:cNvSpPr/>
      </dsp:nvSpPr>
      <dsp:spPr>
        <a:xfrm>
          <a:off x="0" y="395361"/>
          <a:ext cx="8136904" cy="628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Результаты аттестации сообщаются аттестованным муниципальным служащим непосредственно после подведения итогов голосования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76" y="426037"/>
        <a:ext cx="8075552" cy="567055"/>
      </dsp:txXfrm>
    </dsp:sp>
    <dsp:sp modelId="{E88516BC-3236-49D6-91C2-F2C8CD3D5A9A}">
      <dsp:nvSpPr>
        <dsp:cNvPr id="0" name=""/>
        <dsp:cNvSpPr/>
      </dsp:nvSpPr>
      <dsp:spPr>
        <a:xfrm>
          <a:off x="0" y="1318378"/>
          <a:ext cx="8136904" cy="5473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Материалы аттестации муниципальных служащих представляются представителю нанимателя (работодателю) не позднее чем через семь дней после ее проведения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722" y="1345100"/>
        <a:ext cx="8083460" cy="493950"/>
      </dsp:txXfrm>
    </dsp:sp>
    <dsp:sp modelId="{0AA687D9-EEEC-4168-9F5E-FFEF1BD8D086}">
      <dsp:nvSpPr>
        <dsp:cNvPr id="0" name=""/>
        <dsp:cNvSpPr/>
      </dsp:nvSpPr>
      <dsp:spPr>
        <a:xfrm>
          <a:off x="0" y="2165580"/>
          <a:ext cx="8136904" cy="13446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 результатам аттестации представитель нанимателя (работодатель) принимает решение о поощрении отдельных муниципальных служащих за достигнутые ими успехи в работе или в срок не более одного месяца со дня аттестации о понижении муниципального служащего в должности с его согласия. По результатам аттестации аттестационная комиссия может давать рекомендации о направлении отдельных муниципальных служащих для получения дополнительного профессионального образования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639" y="2231219"/>
        <a:ext cx="8005626" cy="1213339"/>
      </dsp:txXfrm>
    </dsp:sp>
    <dsp:sp modelId="{C735D00D-85C2-4A1F-969D-CC7C0D227D41}">
      <dsp:nvSpPr>
        <dsp:cNvPr id="0" name=""/>
        <dsp:cNvSpPr/>
      </dsp:nvSpPr>
      <dsp:spPr>
        <a:xfrm>
          <a:off x="0" y="3653688"/>
          <a:ext cx="8136904" cy="1813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случае несогласия муниципального служащего с понижением в должности или невозможности перевода с его согласия на другую должность муниципальной службы представитель нанимателя (работодатель) может в срок не более одного месяца со дня аттестации уволить его с муниципальной службы в связи с несоответствием замещаемой должности вследствие недостаточной квалификации, подтвержденной результатами аттестации. По истечении указанного срока увольнение муниципального служащего или понижение его в должности по результатам данной аттестации не допускается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8523" y="3742211"/>
        <a:ext cx="7959858" cy="16363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393F9-940C-4CA5-AFEA-1E8ABD29AF48}">
      <dsp:nvSpPr>
        <dsp:cNvPr id="0" name=""/>
        <dsp:cNvSpPr/>
      </dsp:nvSpPr>
      <dsp:spPr>
        <a:xfrm>
          <a:off x="0" y="3"/>
          <a:ext cx="8064896" cy="78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Споры, связанные с проведением аттестации, рассматриваются комиссией по индивидуальным трудовым спорам и в суде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308" y="38311"/>
        <a:ext cx="7988280" cy="7081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7A33B-891F-410E-94A8-89B244E8F358}">
      <dsp:nvSpPr>
        <dsp:cNvPr id="0" name=""/>
        <dsp:cNvSpPr/>
      </dsp:nvSpPr>
      <dsp:spPr>
        <a:xfrm rot="5400000">
          <a:off x="-183656" y="233486"/>
          <a:ext cx="1508047" cy="10556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1</a:t>
          </a:r>
          <a:endParaRPr lang="ru-RU" sz="3000" kern="1200" dirty="0"/>
        </a:p>
      </dsp:txBody>
      <dsp:txXfrm rot="-5400000">
        <a:off x="42552" y="535096"/>
        <a:ext cx="1055633" cy="452414"/>
      </dsp:txXfrm>
    </dsp:sp>
    <dsp:sp modelId="{D85507D5-91B6-4066-9C4A-D79C28E9F51F}">
      <dsp:nvSpPr>
        <dsp:cNvPr id="0" name=""/>
        <dsp:cNvSpPr/>
      </dsp:nvSpPr>
      <dsp:spPr>
        <a:xfrm rot="5400000">
          <a:off x="3962604" y="-2775886"/>
          <a:ext cx="987925" cy="65465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Результаты аттестации заносятся в аттестационный лист муниципального служащего</a:t>
          </a:r>
          <a:endParaRPr lang="ru-RU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Аттестационный лист подписывается председателем, заместителем председателя, секретарем и членами аттестационной комиссии, присутствовавшими на заседании</a:t>
          </a:r>
          <a:endParaRPr lang="ru-RU" sz="1400" kern="1200" dirty="0"/>
        </a:p>
      </dsp:txBody>
      <dsp:txXfrm rot="-5400000">
        <a:off x="1183286" y="51659"/>
        <a:ext cx="6498336" cy="891471"/>
      </dsp:txXfrm>
    </dsp:sp>
    <dsp:sp modelId="{C96C1122-3C59-4D97-92CB-3D720B2CC483}">
      <dsp:nvSpPr>
        <dsp:cNvPr id="0" name=""/>
        <dsp:cNvSpPr/>
      </dsp:nvSpPr>
      <dsp:spPr>
        <a:xfrm rot="5400000">
          <a:off x="-183656" y="1445735"/>
          <a:ext cx="1508047" cy="10556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</a:t>
          </a:r>
          <a:endParaRPr lang="ru-RU" sz="3000" kern="1200" dirty="0"/>
        </a:p>
      </dsp:txBody>
      <dsp:txXfrm rot="-5400000">
        <a:off x="42552" y="1747345"/>
        <a:ext cx="1055633" cy="452414"/>
      </dsp:txXfrm>
    </dsp:sp>
    <dsp:sp modelId="{BDA968C5-CED8-4435-A2A4-E944470E5CC0}">
      <dsp:nvSpPr>
        <dsp:cNvPr id="0" name=""/>
        <dsp:cNvSpPr/>
      </dsp:nvSpPr>
      <dsp:spPr>
        <a:xfrm rot="5400000">
          <a:off x="3966451" y="-1549298"/>
          <a:ext cx="980231" cy="65178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Муниципальный служащий знакомится с аттестационным листом под роспись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Аттестационный лист муниципального служащего, прошедшего аттестацию, и отзыв хранятся в личном деле муниципального служащего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197626" y="1267378"/>
        <a:ext cx="6470032" cy="884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3890C-2851-44A1-8825-FC4C0C94E9B0}">
      <dsp:nvSpPr>
        <dsp:cNvPr id="0" name=""/>
        <dsp:cNvSpPr/>
      </dsp:nvSpPr>
      <dsp:spPr>
        <a:xfrm rot="19200000">
          <a:off x="1657" y="1035652"/>
          <a:ext cx="3704927" cy="2408202"/>
        </a:xfrm>
        <a:prstGeom prst="round2SameRect">
          <a:avLst/>
        </a:prstGeom>
        <a:solidFill>
          <a:schemeClr val="accent4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17780" rIns="5334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Аттестация муниципального служащего проводится в целях определения его соответствия замещаемой должности </a:t>
          </a: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муниципальной службы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6999" y="1139459"/>
        <a:ext cx="3469809" cy="2290643"/>
      </dsp:txXfrm>
    </dsp:sp>
    <dsp:sp modelId="{339998A2-3D45-4F54-84D5-AFBA020BEA51}">
      <dsp:nvSpPr>
        <dsp:cNvPr id="0" name=""/>
        <dsp:cNvSpPr/>
      </dsp:nvSpPr>
      <dsp:spPr>
        <a:xfrm rot="2400000">
          <a:off x="4523014" y="1058879"/>
          <a:ext cx="3704927" cy="2408202"/>
        </a:xfrm>
        <a:prstGeom prst="round2SameRect">
          <a:avLst/>
        </a:prstGeom>
        <a:solidFill>
          <a:schemeClr val="accent4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17780" rIns="5334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Аттестация призвана способствовать формированию кадрового состава муниципальной службы в Оренбургской области повышению профессионального уровня муниципальных служащих, решению вопросов, связанных с определением преимущественного права на замещение должностей муниципальной службы при сокращении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2790" y="1162686"/>
        <a:ext cx="3469809" cy="2290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C441F-AC3B-41EE-9DBB-E2B5876DA611}">
      <dsp:nvSpPr>
        <dsp:cNvPr id="0" name=""/>
        <dsp:cNvSpPr/>
      </dsp:nvSpPr>
      <dsp:spPr>
        <a:xfrm>
          <a:off x="2016222" y="91439"/>
          <a:ext cx="4197154" cy="960120"/>
        </a:xfrm>
        <a:prstGeom prst="ellipse">
          <a:avLst/>
        </a:prstGeom>
        <a:solidFill>
          <a:schemeClr val="accent1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Аттестация проводится один раз в три года.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15748" y="251460"/>
        <a:ext cx="2798103" cy="640080"/>
      </dsp:txXfrm>
    </dsp:sp>
    <dsp:sp modelId="{BAA05019-651F-464C-87ED-0E4FD2DE0684}">
      <dsp:nvSpPr>
        <dsp:cNvPr id="0" name=""/>
        <dsp:cNvSpPr/>
      </dsp:nvSpPr>
      <dsp:spPr>
        <a:xfrm>
          <a:off x="1080120" y="-2"/>
          <a:ext cx="6249370" cy="1078992"/>
        </a:xfrm>
        <a:prstGeom prst="circularArrow">
          <a:avLst>
            <a:gd name="adj1" fmla="val 5085"/>
            <a:gd name="adj2" fmla="val 327528"/>
            <a:gd name="adj3" fmla="val 13126335"/>
            <a:gd name="adj4" fmla="val 18946137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74580-7C56-4E65-A690-C4D7FA57FF66}">
      <dsp:nvSpPr>
        <dsp:cNvPr id="0" name=""/>
        <dsp:cNvSpPr/>
      </dsp:nvSpPr>
      <dsp:spPr>
        <a:xfrm rot="5400000">
          <a:off x="-137361" y="143726"/>
          <a:ext cx="958178" cy="6707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</a:t>
          </a:r>
          <a:endParaRPr lang="ru-RU" sz="1900" kern="1200" dirty="0"/>
        </a:p>
      </dsp:txBody>
      <dsp:txXfrm rot="-5400000">
        <a:off x="6366" y="335361"/>
        <a:ext cx="670724" cy="287454"/>
      </dsp:txXfrm>
    </dsp:sp>
    <dsp:sp modelId="{A7AEAD23-B3C6-4D49-9CF1-FC6297E47D4D}">
      <dsp:nvSpPr>
        <dsp:cNvPr id="0" name=""/>
        <dsp:cNvSpPr/>
      </dsp:nvSpPr>
      <dsp:spPr>
        <a:xfrm rot="5400000">
          <a:off x="4138754" y="-3463873"/>
          <a:ext cx="622815" cy="7558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замещающие должности муниципальной службы менее одного года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70725" y="34559"/>
        <a:ext cx="7528472" cy="562009"/>
      </dsp:txXfrm>
    </dsp:sp>
    <dsp:sp modelId="{077AE00D-5D30-4EDB-93AC-96B2FB096C14}">
      <dsp:nvSpPr>
        <dsp:cNvPr id="0" name=""/>
        <dsp:cNvSpPr/>
      </dsp:nvSpPr>
      <dsp:spPr>
        <a:xfrm rot="5400000">
          <a:off x="-143726" y="992654"/>
          <a:ext cx="958178" cy="6707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184289"/>
        <a:ext cx="670724" cy="287454"/>
      </dsp:txXfrm>
    </dsp:sp>
    <dsp:sp modelId="{5896458C-8EC6-4914-9A91-23E72D761F1A}">
      <dsp:nvSpPr>
        <dsp:cNvPr id="0" name=""/>
        <dsp:cNvSpPr/>
      </dsp:nvSpPr>
      <dsp:spPr>
        <a:xfrm rot="5400000">
          <a:off x="4138754" y="-2619101"/>
          <a:ext cx="622815" cy="7558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достигшие возраста 60 лет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70725" y="879331"/>
        <a:ext cx="7528472" cy="562009"/>
      </dsp:txXfrm>
    </dsp:sp>
    <dsp:sp modelId="{4BF3F839-23F9-4250-9881-D6976134987A}">
      <dsp:nvSpPr>
        <dsp:cNvPr id="0" name=""/>
        <dsp:cNvSpPr/>
      </dsp:nvSpPr>
      <dsp:spPr>
        <a:xfrm rot="5400000">
          <a:off x="-143726" y="1837425"/>
          <a:ext cx="958178" cy="6707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</a:t>
          </a:r>
          <a:endParaRPr lang="ru-RU" sz="1900" kern="1200" dirty="0"/>
        </a:p>
      </dsp:txBody>
      <dsp:txXfrm rot="-5400000">
        <a:off x="1" y="2029060"/>
        <a:ext cx="670724" cy="287454"/>
      </dsp:txXfrm>
    </dsp:sp>
    <dsp:sp modelId="{104D761E-7F9E-446D-8B8A-552A15D6AC18}">
      <dsp:nvSpPr>
        <dsp:cNvPr id="0" name=""/>
        <dsp:cNvSpPr/>
      </dsp:nvSpPr>
      <dsp:spPr>
        <a:xfrm rot="5400000">
          <a:off x="4158681" y="-1774330"/>
          <a:ext cx="582961" cy="7558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57150" lvl="1" indent="0" algn="ctr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беременные женщины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-5400000">
        <a:off x="670724" y="1742085"/>
        <a:ext cx="7530417" cy="526045"/>
      </dsp:txXfrm>
    </dsp:sp>
    <dsp:sp modelId="{1BC2AFAB-5FD2-40E1-949B-CBA596F1A4EB}">
      <dsp:nvSpPr>
        <dsp:cNvPr id="0" name=""/>
        <dsp:cNvSpPr/>
      </dsp:nvSpPr>
      <dsp:spPr>
        <a:xfrm rot="5400000">
          <a:off x="-143726" y="2809936"/>
          <a:ext cx="958178" cy="6707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4</a:t>
          </a:r>
          <a:endParaRPr lang="ru-RU" sz="1900" kern="1200" dirty="0"/>
        </a:p>
      </dsp:txBody>
      <dsp:txXfrm rot="-5400000">
        <a:off x="1" y="3001571"/>
        <a:ext cx="670724" cy="287454"/>
      </dsp:txXfrm>
    </dsp:sp>
    <dsp:sp modelId="{FF9D66D1-AFF8-4DE2-B44C-4CBF8C04F836}">
      <dsp:nvSpPr>
        <dsp:cNvPr id="0" name=""/>
        <dsp:cNvSpPr/>
      </dsp:nvSpPr>
      <dsp:spPr>
        <a:xfrm rot="5400000">
          <a:off x="4011014" y="-801820"/>
          <a:ext cx="878295" cy="7558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находящиеся в отпуске по беременности и родам или в отпуске по уходу за ребенком до достижения им возраста трех лет. Аттестация указанных муниципальных служащих возможна не ранее чем через один год после выхода из отпуска</a:t>
          </a:r>
          <a:endParaRPr lang="ru-RU" sz="1400" kern="1200" dirty="0"/>
        </a:p>
      </dsp:txBody>
      <dsp:txXfrm rot="-5400000">
        <a:off x="670725" y="2581344"/>
        <a:ext cx="7516000" cy="792545"/>
      </dsp:txXfrm>
    </dsp:sp>
    <dsp:sp modelId="{EDAF7978-7B9B-478A-8350-E6E3177AA888}">
      <dsp:nvSpPr>
        <dsp:cNvPr id="0" name=""/>
        <dsp:cNvSpPr/>
      </dsp:nvSpPr>
      <dsp:spPr>
        <a:xfrm rot="5400000">
          <a:off x="-143726" y="3707353"/>
          <a:ext cx="958178" cy="6707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5</a:t>
          </a:r>
          <a:endParaRPr lang="ru-RU" sz="1900" kern="1200" dirty="0"/>
        </a:p>
      </dsp:txBody>
      <dsp:txXfrm rot="-5400000">
        <a:off x="1" y="3898988"/>
        <a:ext cx="670724" cy="287454"/>
      </dsp:txXfrm>
    </dsp:sp>
    <dsp:sp modelId="{EB62FA4A-7BF6-466A-9AF3-E8A032830950}">
      <dsp:nvSpPr>
        <dsp:cNvPr id="0" name=""/>
        <dsp:cNvSpPr/>
      </dsp:nvSpPr>
      <dsp:spPr>
        <a:xfrm rot="5400000">
          <a:off x="4086107" y="95597"/>
          <a:ext cx="728109" cy="75588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замещающие должности муниципальной службы на основании срочного трудового договора (контракта)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670725" y="3546523"/>
        <a:ext cx="7523332" cy="6570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31AF1-786E-4F87-88B6-61A285FBE809}">
      <dsp:nvSpPr>
        <dsp:cNvPr id="0" name=""/>
        <dsp:cNvSpPr/>
      </dsp:nvSpPr>
      <dsp:spPr>
        <a:xfrm>
          <a:off x="0" y="0"/>
          <a:ext cx="8229600" cy="1002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 формировании аттестационной комиссии.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Состав аттестационной комиссии, сроки и порядок ее работы определяются решением Оренбургского городского Совета от 26.12.2008 № 749 «Об утверждении Положения о проведении аттестации муниципальных служащих в городе Оренбурге»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41" y="48941"/>
        <a:ext cx="8131718" cy="904678"/>
      </dsp:txXfrm>
    </dsp:sp>
    <dsp:sp modelId="{B62B68FE-F544-46C1-B9CA-6C05DD690A21}">
      <dsp:nvSpPr>
        <dsp:cNvPr id="0" name=""/>
        <dsp:cNvSpPr/>
      </dsp:nvSpPr>
      <dsp:spPr>
        <a:xfrm>
          <a:off x="0" y="1133948"/>
          <a:ext cx="8229600" cy="13168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Об утверждении графика проведения аттестации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. График должен содержать: наименование органа Администрации города Оренбурга, в котором проводится аттестация, список муниципальных служащих, подлежащих аттестации, дата, время и место проведения аттестации, дата представления в аттестационную комиссию необходимых документов с указанием ответственных за их представление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64282" y="1198230"/>
        <a:ext cx="8101036" cy="1188260"/>
      </dsp:txXfrm>
    </dsp:sp>
    <dsp:sp modelId="{45D4E06F-E5D8-419F-9636-898567964773}">
      <dsp:nvSpPr>
        <dsp:cNvPr id="0" name=""/>
        <dsp:cNvSpPr/>
      </dsp:nvSpPr>
      <dsp:spPr>
        <a:xfrm>
          <a:off x="0" y="2325652"/>
          <a:ext cx="8229600" cy="22177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 подготовке документов, необходимых для работы аттестационной комиссии.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Не позднее чем за две недели до начала аттестации в аттестационную комиссию представляется отзыв об исполнении  муниципальным служащим должностных обязанностей за аттестационный период, подписанный его непосредственным руководителем и утвержденный вышестоящим руководителем. Кадровый работник не менее чем за неделю до начала аттестации должен ознакомить каждого аттестуемого муниципального служащего с представленным отзывом. Аттестуемый муниципальный служащий вправе представить в аттестационную комиссию дополнительные сведения о своей профессиональной служебной деятельности за аттестационный период, а также заявление о своем несогласии с представленным отзывом или пояснительную записку на отзыв.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108261" y="2433913"/>
        <a:ext cx="8013078" cy="20012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8C891-4934-4883-800D-76EB437556F7}">
      <dsp:nvSpPr>
        <dsp:cNvPr id="0" name=""/>
        <dsp:cNvSpPr/>
      </dsp:nvSpPr>
      <dsp:spPr>
        <a:xfrm>
          <a:off x="582929" y="0"/>
          <a:ext cx="6606540" cy="4752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EBA25-32D4-4B8F-9ACC-A4D869E06F4E}">
      <dsp:nvSpPr>
        <dsp:cNvPr id="0" name=""/>
        <dsp:cNvSpPr/>
      </dsp:nvSpPr>
      <dsp:spPr>
        <a:xfrm>
          <a:off x="830" y="1425758"/>
          <a:ext cx="2361274" cy="1901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Аттестация проводится в присутствии аттестуемого муниципального служащего на заседании аттестационной комиссии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630" y="1518558"/>
        <a:ext cx="2175674" cy="1715411"/>
      </dsp:txXfrm>
    </dsp:sp>
    <dsp:sp modelId="{AD6CB02F-E403-4638-A9FE-6CF2FF64C9EF}">
      <dsp:nvSpPr>
        <dsp:cNvPr id="0" name=""/>
        <dsp:cNvSpPr/>
      </dsp:nvSpPr>
      <dsp:spPr>
        <a:xfrm>
          <a:off x="2705562" y="1152126"/>
          <a:ext cx="2361274" cy="24482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В случае неявки муниципального служащего на заседание аттестационной комиссии без уважительной причины или отказа его от аттестации муниципальный служащий привлекается к дисциплинарной ответственности в соответствии с законодательством Российской Федерации о муниципальной службе, а аттестация переносится на более поздний срок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0830" y="1267394"/>
        <a:ext cx="2130738" cy="2217738"/>
      </dsp:txXfrm>
    </dsp:sp>
    <dsp:sp modelId="{DBE74EFE-BCF7-4BDE-BF16-B931F39E5839}">
      <dsp:nvSpPr>
        <dsp:cNvPr id="0" name=""/>
        <dsp:cNvSpPr/>
      </dsp:nvSpPr>
      <dsp:spPr>
        <a:xfrm>
          <a:off x="5410295" y="1425758"/>
          <a:ext cx="2361274" cy="1901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Аттестационная комиссия рассматривает представленные документы, заслушивает сообщения аттестуемого муниципального служащего, а в случае необходимости - его непосредственного руководителя о профессиональной служебной деятельности муниципального служащего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03095" y="1518558"/>
        <a:ext cx="2175674" cy="17154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8C891-4934-4883-800D-76EB437556F7}">
      <dsp:nvSpPr>
        <dsp:cNvPr id="0" name=""/>
        <dsp:cNvSpPr/>
      </dsp:nvSpPr>
      <dsp:spPr>
        <a:xfrm>
          <a:off x="582929" y="0"/>
          <a:ext cx="6606540" cy="4752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591F4E-FE4D-47AE-8582-63CB5CB65D14}">
      <dsp:nvSpPr>
        <dsp:cNvPr id="0" name=""/>
        <dsp:cNvSpPr/>
      </dsp:nvSpPr>
      <dsp:spPr>
        <a:xfrm>
          <a:off x="101727" y="936105"/>
          <a:ext cx="2481528" cy="2563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В целях объективного проведения аттестации после рассмотрения представленных аттестуемым муниципальным служащим дополнительных сведений о своей профессиональной служебной деятельности за аттестационный период аттестационная комиссия вправе перенести аттестацию на следующее заседание аттестационной комиссии</a:t>
          </a:r>
          <a:endParaRPr lang="ru-RU" sz="1100" kern="1200" dirty="0"/>
        </a:p>
      </dsp:txBody>
      <dsp:txXfrm>
        <a:off x="222865" y="1057243"/>
        <a:ext cx="2239252" cy="2321218"/>
      </dsp:txXfrm>
    </dsp:sp>
    <dsp:sp modelId="{4AFAF92D-286C-4C23-92AC-BD1B044061B8}">
      <dsp:nvSpPr>
        <dsp:cNvPr id="0" name=""/>
        <dsp:cNvSpPr/>
      </dsp:nvSpPr>
      <dsp:spPr>
        <a:xfrm>
          <a:off x="2582810" y="1612988"/>
          <a:ext cx="2618606" cy="14113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Обсуждение профессиональных и личностных качеств муниципального служащего применительно к его профессиональной служебной деятельности должно быть объективным и открытым</a:t>
          </a:r>
          <a:endParaRPr lang="ru-RU" sz="1100" kern="1200" dirty="0"/>
        </a:p>
      </dsp:txBody>
      <dsp:txXfrm>
        <a:off x="2651706" y="1681884"/>
        <a:ext cx="2480814" cy="1273556"/>
      </dsp:txXfrm>
    </dsp:sp>
    <dsp:sp modelId="{23995344-C7BC-44A6-A844-3C35F0804B9F}">
      <dsp:nvSpPr>
        <dsp:cNvPr id="0" name=""/>
        <dsp:cNvSpPr/>
      </dsp:nvSpPr>
      <dsp:spPr>
        <a:xfrm>
          <a:off x="5350675" y="1008115"/>
          <a:ext cx="2421724" cy="24770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Профессиональная служебная деятельность муниципального служащего оценивается на основе определения его соответствия установленным квалификационным требованиям к замещаемой должности муниципальной службы, его участия в решении поставленных перед органом Администрации города Оренбурга задач, сложности выполняемой им работы, ее эффективности и результативности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68894" y="1126334"/>
        <a:ext cx="2185286" cy="22406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8C891-4934-4883-800D-76EB437556F7}">
      <dsp:nvSpPr>
        <dsp:cNvPr id="0" name=""/>
        <dsp:cNvSpPr/>
      </dsp:nvSpPr>
      <dsp:spPr>
        <a:xfrm>
          <a:off x="582929" y="0"/>
          <a:ext cx="6606540" cy="4752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40E54-C101-42C5-AD86-6AF23E1BCCB9}">
      <dsp:nvSpPr>
        <dsp:cNvPr id="0" name=""/>
        <dsp:cNvSpPr/>
      </dsp:nvSpPr>
      <dsp:spPr>
        <a:xfrm>
          <a:off x="263898" y="0"/>
          <a:ext cx="2592276" cy="4752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При оценке профессиональной служебной деятельности муниципального служащего должны учитываться результаты исполнения муниципальным служащим должностной инструкции, профессиональные знания и опыт работы муниципального служащего, соблюдение муниципальным служащим ограничений, отсутствие нарушений запретов, выполнение требований к служебному поведению и обязательств, установленных федеральным законодательством, законодательством Оренбургской области, нормативными правовыми актами органов местного самоуправления о муниципальной службе, а при аттестации муниципального служащего, наделенного организационно-распорядительными полномочиями по отношению к другим муниципальным служащим, также организаторские способности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442" y="126544"/>
        <a:ext cx="2339188" cy="4499440"/>
      </dsp:txXfrm>
    </dsp:sp>
    <dsp:sp modelId="{C398D433-7AA9-472D-8700-A315445AD92B}">
      <dsp:nvSpPr>
        <dsp:cNvPr id="0" name=""/>
        <dsp:cNvSpPr/>
      </dsp:nvSpPr>
      <dsp:spPr>
        <a:xfrm>
          <a:off x="2939446" y="1584179"/>
          <a:ext cx="2028171" cy="1728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Заседание аттестационной комиссии считается правомочным, если на нем присутствует не менее двух третей ее членов</a:t>
          </a:r>
        </a:p>
      </dsp:txBody>
      <dsp:txXfrm>
        <a:off x="3023809" y="1668542"/>
        <a:ext cx="1859445" cy="1559464"/>
      </dsp:txXfrm>
    </dsp:sp>
    <dsp:sp modelId="{CD889160-0058-47B8-A872-BE6A1D417977}">
      <dsp:nvSpPr>
        <dsp:cNvPr id="0" name=""/>
        <dsp:cNvSpPr/>
      </dsp:nvSpPr>
      <dsp:spPr>
        <a:xfrm>
          <a:off x="5217838" y="1224127"/>
          <a:ext cx="2502610" cy="2736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Решение аттестационной комиссии принимается в отсутствие аттестуемого муниципального служащего и его непосредственного руководителя открытым голосованием простым большинством голосов, присутствующих на заседании членов аттестационной комиссии. При равенстве голосов муниципальный служащий признается соответствующим замещаемой муниципальной должности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40005" y="1346294"/>
        <a:ext cx="2258276" cy="2492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8C891-4934-4883-800D-76EB437556F7}">
      <dsp:nvSpPr>
        <dsp:cNvPr id="0" name=""/>
        <dsp:cNvSpPr/>
      </dsp:nvSpPr>
      <dsp:spPr>
        <a:xfrm>
          <a:off x="537344" y="0"/>
          <a:ext cx="6606540" cy="47525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40E54-C101-42C5-AD86-6AF23E1BCCB9}">
      <dsp:nvSpPr>
        <dsp:cNvPr id="0" name=""/>
        <dsp:cNvSpPr/>
      </dsp:nvSpPr>
      <dsp:spPr>
        <a:xfrm>
          <a:off x="471923" y="1886601"/>
          <a:ext cx="2122852" cy="21602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На период аттестации муниципального служащего, являющегося членом аттестационной комиссии, его членство в этой комиссии приостанавливается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5552" y="1990230"/>
        <a:ext cx="1915594" cy="1952975"/>
      </dsp:txXfrm>
    </dsp:sp>
    <dsp:sp modelId="{4D103069-3B25-44FB-828E-5790BC566F8C}">
      <dsp:nvSpPr>
        <dsp:cNvPr id="0" name=""/>
        <dsp:cNvSpPr/>
      </dsp:nvSpPr>
      <dsp:spPr>
        <a:xfrm>
          <a:off x="2561512" y="1368148"/>
          <a:ext cx="2501741" cy="16129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Секретарь аттестационной комиссии ведет протокол заседания аттестационной комиссии, в котором фиксирует ее решения и результаты голосования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0252" y="1446888"/>
        <a:ext cx="2344261" cy="1455508"/>
      </dsp:txXfrm>
    </dsp:sp>
    <dsp:sp modelId="{7061DC11-4365-4030-BC67-E5A75797A331}">
      <dsp:nvSpPr>
        <dsp:cNvPr id="0" name=""/>
        <dsp:cNvSpPr/>
      </dsp:nvSpPr>
      <dsp:spPr>
        <a:xfrm>
          <a:off x="5072575" y="216021"/>
          <a:ext cx="2224923" cy="2189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Протокол заседания аттестационной комиссии подписывается председателем, заместителем председателя, секретарем и членами аттестационной комиссии, присутствовавшими на заседании</a:t>
          </a:r>
        </a:p>
        <a:p>
          <a:pPr lvl="0" algn="ctr">
            <a:spcBef>
              <a:spcPct val="0"/>
            </a:spcBef>
          </a:pPr>
          <a:r>
            <a:rPr lang="ru-RU" sz="1000" kern="1200" dirty="0" smtClean="0"/>
            <a:t> </a:t>
          </a:r>
        </a:p>
      </dsp:txBody>
      <dsp:txXfrm>
        <a:off x="5179435" y="322881"/>
        <a:ext cx="2011203" cy="1975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TabbedArc+Icon">
  <dgm:title val="Дуга из ярлычков"/>
  <dgm:desc val="Служит для отображения набора связанных элементов, расположенных дугой над общей областью. Лучше всего подходит для размещения небольшого количества текста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CA62-43F9-4DB6-997F-4DB11721CA0E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4EEBD-D044-4F80-AE96-D6E0A3D3DD8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23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4EEBD-D044-4F80-AE96-D6E0A3D3DD8A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88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4EEBD-D044-4F80-AE96-D6E0A3D3DD8A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23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4EEBD-D044-4F80-AE96-D6E0A3D3DD8A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185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18.02.2022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8206680" cy="4104456"/>
          </a:xfr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АТТЕСТАЦИЯ МУНИЦИПАЛЬНЫХ СЛУЖАЩИХ АДМИНИСТРАЦИИ  ГОРОДА ОРЕНБУРГА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8640960" cy="2520280"/>
          </a:xfrm>
          <a:solidFill>
            <a:schemeClr val="accent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муниципальной службы и кадровой политики администрации города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Оренбурга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endParaRPr lang="en-US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9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810064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проведения аттестации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27739938"/>
              </p:ext>
            </p:extLst>
          </p:nvPr>
        </p:nvGraphicFramePr>
        <p:xfrm>
          <a:off x="722313" y="1340768"/>
          <a:ext cx="77724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58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81006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Порядок проведения аттестации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9256939"/>
              </p:ext>
            </p:extLst>
          </p:nvPr>
        </p:nvGraphicFramePr>
        <p:xfrm>
          <a:off x="722313" y="1340768"/>
          <a:ext cx="77724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037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810064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проведения аттестации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10597296"/>
              </p:ext>
            </p:extLst>
          </p:nvPr>
        </p:nvGraphicFramePr>
        <p:xfrm>
          <a:off x="722313" y="1340768"/>
          <a:ext cx="77724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32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77240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Решения по результатам аттестации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37257869"/>
              </p:ext>
            </p:extLst>
          </p:nvPr>
        </p:nvGraphicFramePr>
        <p:xfrm>
          <a:off x="760040" y="1412776"/>
          <a:ext cx="777240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899592" y="4221088"/>
            <a:ext cx="7632848" cy="2016224"/>
            <a:chOff x="2016222" y="91439"/>
            <a:chExt cx="4197154" cy="960120"/>
          </a:xfrm>
          <a:scene3d>
            <a:camera prst="orthographicFront"/>
            <a:lightRig rig="threePt" dir="t"/>
          </a:scene3d>
        </p:grpSpPr>
        <p:sp>
          <p:nvSpPr>
            <p:cNvPr id="7" name="Овал 6"/>
            <p:cNvSpPr/>
            <p:nvPr/>
          </p:nvSpPr>
          <p:spPr>
            <a:xfrm>
              <a:off x="2016222" y="91439"/>
              <a:ext cx="4197154" cy="9601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sp3d>
              <a:bevelT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2715748" y="251460"/>
              <a:ext cx="2798103" cy="6400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kern="1200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835696" y="4653135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Аттестационная комиссия может давать рекомендации о поощрении отдельных муниципальных служащих за достигнутые ими успехи в работе, в том числе о повышении их в должности, а в случае необходимости - рекомендации об улучшении деятельности аттестуемых муниципальных служащих.</a:t>
            </a:r>
          </a:p>
        </p:txBody>
      </p:sp>
    </p:spTree>
    <p:extLst>
      <p:ext uri="{BB962C8B-B14F-4D97-AF65-F5344CB8AC3E}">
        <p14:creationId xmlns:p14="http://schemas.microsoft.com/office/powerpoint/2010/main" val="17024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54365832"/>
              </p:ext>
            </p:extLst>
          </p:nvPr>
        </p:nvGraphicFramePr>
        <p:xfrm>
          <a:off x="755576" y="0"/>
          <a:ext cx="813690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174233716"/>
              </p:ext>
            </p:extLst>
          </p:nvPr>
        </p:nvGraphicFramePr>
        <p:xfrm>
          <a:off x="827584" y="5805264"/>
          <a:ext cx="806489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34338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38631098"/>
              </p:ext>
            </p:extLst>
          </p:nvPr>
        </p:nvGraphicFramePr>
        <p:xfrm>
          <a:off x="722376" y="498230"/>
          <a:ext cx="7772400" cy="273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2780928"/>
            <a:ext cx="8928992" cy="3960440"/>
          </a:xfrm>
        </p:spPr>
        <p:txBody>
          <a:bodyPr vert="vert270">
            <a:noAutofit/>
          </a:bodyPr>
          <a:lstStyle/>
          <a:p>
            <a:pPr lvl="0" algn="ctr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Аттестационный лист муниципального служащего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1. Фамилия, имя, отчество 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2. Год, число и месяц рождения 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3. Сведения о профессиональном образовании, наличии ученой степени, ученого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звания  (когда  и  какую образовательную организацию окончил, специальность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или   направление   подготовки,   квалификация,   ученая   степень,  ученое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звание) 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4. Замещаемая   должность    муниципальной   службы   в   органе   местного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самоуправления,  избирательной  комиссии  муниципального образования "город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Оренбург"    на    момент    аттестации    и   дата   назначения   на   эту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должность 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5. Стаж муниципальной службы в Оренбургской области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6. Общий трудовой стаж 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7. Вопросы   к    муниципальному    служащему   и  краткие  ответы  на  них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8. Замечания и предложения, высказанные аттестационной комиссией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9. Краткая оценка выполнения муниципальным служащим рекомендаций предыдущей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аттестации 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(выполнены, выполнены частично, не выполнены)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10. Решение аттестационной комиссии 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(соответствует замещаемой должности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муниципальной службы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в органе местного самоуправления, избирательной комиссии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муниципального образования "город Оренбург";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соответствует замещаемой должности муниципальной службы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в органе местного самоуправления, избирательной комиссии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муниципального образования "город Оренбург"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и рекомендуется к включению в кадровый резерв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для замещения вакантной должности муниципальной службы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в органе местного самоуправления, избирательной комиссии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муниципального образования "город Оренбург"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в порядке должностного роста;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соответствует   замещаемой  должности  муниципальной  службы  в  органе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местного  самоуправления, избирательной комиссии муниципального образования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"город Оренбург"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при условии получения дополнительного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профессионального образования;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не соответствует замещаемой должности муниципальной службы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в органе местного самоуправления, избирательной комиссии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муниципального образования "город Оренбург")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11. Количественный состав аттестационной комиссии 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На заседании присутствовало _______________ членов аттестационной комиссии.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Количество голосов за ________________, против 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12. Примечания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Председатель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аттестационной комиссии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Заместитель председателя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аттестационной комиссии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Секретарь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аттестационной комиссии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Члены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аттестационной комиссии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_______________   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  (подпись)       (расшифровка подписи)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Дата проведения аттестации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С аттестационным листом ознакомился _______________________________________</a:t>
            </a: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                                   (подпись муниципального служащего, дата)</a:t>
            </a:r>
          </a:p>
          <a:p>
            <a:pPr lvl="0" algn="just">
              <a:buClr>
                <a:srgbClr val="72A376"/>
              </a:buClr>
            </a:pP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72A376"/>
              </a:buClr>
            </a:pPr>
            <a:r>
              <a:rPr lang="ru-RU" sz="600" dirty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(место для </a:t>
            </a:r>
            <a:r>
              <a:rPr lang="ru-RU" sz="600" dirty="0" err="1" smtClean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печат</a:t>
            </a:r>
            <a:r>
              <a:rPr lang="ru-RU" sz="600" dirty="0" smtClean="0">
                <a:solidFill>
                  <a:prstClr val="white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t>")</a:t>
            </a:r>
            <a:endParaRPr lang="ru-RU" sz="600" dirty="0">
              <a:solidFill>
                <a:prstClr val="white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" dirty="0"/>
          </a:p>
        </p:txBody>
      </p:sp>
    </p:spTree>
    <p:extLst>
      <p:ext uri="{BB962C8B-B14F-4D97-AF65-F5344CB8AC3E}">
        <p14:creationId xmlns:p14="http://schemas.microsoft.com/office/powerpoint/2010/main" val="30550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Аттестация муниципальных служащих регулируется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679962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64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054828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24864999"/>
              </p:ext>
            </p:extLst>
          </p:nvPr>
        </p:nvGraphicFramePr>
        <p:xfrm>
          <a:off x="467544" y="26064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105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052811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Аттестации не подлежат муниципальные служащие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проведения аттестации представителем нанимателя (работодателем) издается правовой акт, который должен содержать сведения: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927771"/>
              </p:ext>
            </p:extLst>
          </p:nvPr>
        </p:nvGraphicFramePr>
        <p:xfrm>
          <a:off x="457200" y="1628800"/>
          <a:ext cx="8229600" cy="45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54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Аттестационная  комиссия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 аттестационной комиссии включаются работодатель и (или) уполномоченные им муниципальные служащие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органа,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котором муниципальный служащий, подлежащий аттестации, замещает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должность муниципальной службы, представители управления муниципальной службы и кадровой политики администрации города Оренбурга, управления по правовым вопросам администрации города Оренбурга, представитель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профсоюзной организации.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быть включены депутаты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Оренбургского городского Совета,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независимые эксперты - специалисты по вопросам, связанным с муниципальной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службой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аттестационной комиссии для проведения аттестации муниципальных служащих, замещающих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должности муниципальной службы,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исполнение должностных обязанностей по которым связано с использованием сведений, составляющих государственную тайну, формируется с учетом положений законодательства Российской Федерации о государственной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тайне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 аттестационной комиссии формируется таким образом, чтобы была исключена возможность возникновения конфликтов интересов, которые могут повлиять на принимаемые аттестационной комиссией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решения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Аттестационная комиссия состоит из председателя, заместителя председателя, секретаря и членов аттестационной комиссии. Все члены аттестационной комиссии при принятии решений обладают равными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правами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444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проведения аттестации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служащих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62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4156"/>
              </p:ext>
            </p:extLst>
          </p:nvPr>
        </p:nvGraphicFramePr>
        <p:xfrm>
          <a:off x="899592" y="1700808"/>
          <a:ext cx="7704855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36"/>
                <a:gridCol w="1285172"/>
                <a:gridCol w="1224136"/>
                <a:gridCol w="1152128"/>
                <a:gridCol w="1656184"/>
                <a:gridCol w="1800199"/>
              </a:tblGrid>
              <a:tr h="31683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аттестуемого	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Замещаемая должность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Дата, время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 место проведения аттестации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представления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документов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аттестационную комиссию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Ф.И.О., должность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ответственного лица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 предоставление документов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аттестационную комиссию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47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Отзыв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 исполнении  муниципальным служащим должностных обязанностей за аттестационный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период (рекомендуется использовать в работе форму отзыва, разработанную Министерством труда и социальной защиты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(Письмо от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14.06.2016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18-1/10/В-3980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«О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Методике всесторонней оценки профессиональной служебной деятельности государственного гражданского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служащего»)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2005" y="1646238"/>
            <a:ext cx="3099989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82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836712"/>
            <a:ext cx="7810064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проведения аттестации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86301574"/>
              </p:ext>
            </p:extLst>
          </p:nvPr>
        </p:nvGraphicFramePr>
        <p:xfrm>
          <a:off x="722313" y="1340768"/>
          <a:ext cx="77724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8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1676</Words>
  <Application>Microsoft Office PowerPoint</Application>
  <PresentationFormat>Экран (4:3)</PresentationFormat>
  <Paragraphs>197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Литейная</vt:lpstr>
      <vt:lpstr>   АТТЕСТАЦИЯ МУНИЦИПАЛЬНЫХ СЛУЖАЩИХ АДМИНИСТРАЦИИ  ГОРОДА ОРЕНБУРГА   </vt:lpstr>
      <vt:lpstr>Аттестация муниципальных служащих регулируется :</vt:lpstr>
      <vt:lpstr>Презентация PowerPoint</vt:lpstr>
      <vt:lpstr>Аттестации не подлежат муниципальные служащие</vt:lpstr>
      <vt:lpstr>Для проведения аттестации представителем нанимателя (работодателем) издается правовой акт, который должен содержать сведения:</vt:lpstr>
      <vt:lpstr>Аттестационная  комиссия </vt:lpstr>
      <vt:lpstr>График проведения аттестации муниципальных служащих </vt:lpstr>
      <vt:lpstr>Отзыв об исполнении  муниципальным служащим должностных обязанностей за аттестационный период (рекомендуется использовать в работе форму отзыва, разработанную Министерством труда и социальной защиты Российской Федерации (Письмо от 14.06.2016 № 18-1/10/В-3980  «О Методике всесторонней оценки профессиональной служебной деятельности государственного гражданского служащего»)</vt:lpstr>
      <vt:lpstr>Порядок проведения аттестации</vt:lpstr>
      <vt:lpstr>Порядок проведения аттестации</vt:lpstr>
      <vt:lpstr>Порядок проведения аттестации</vt:lpstr>
      <vt:lpstr>Порядок проведения аттестации</vt:lpstr>
      <vt:lpstr>Решения по результатам аттестации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муниципальной службы и кадровой политики администрации города Оренбурга    Памятка</dc:title>
  <dc:creator>Баранова Наталья Геннадьевна</dc:creator>
  <cp:lastModifiedBy>Баранова Наталья Геннадьевна</cp:lastModifiedBy>
  <cp:revision>88</cp:revision>
  <cp:lastPrinted>2022-02-18T04:46:55Z</cp:lastPrinted>
  <dcterms:created xsi:type="dcterms:W3CDTF">2022-02-14T10:46:50Z</dcterms:created>
  <dcterms:modified xsi:type="dcterms:W3CDTF">2022-02-18T07:00:30Z</dcterms:modified>
</cp:coreProperties>
</file>