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F4BC7C9C454CB8841C50C8DAB9B5529FA9463264690A09C010616130F464A60325CD551C447D1B9649A61CF2A12DCC4F6E4FFF6A10B7F3A66C0EEP4n8L" TargetMode="External"/><Relationship Id="rId2" Type="http://schemas.openxmlformats.org/officeDocument/2006/relationships/hyperlink" Target="consultantplus://offline/ref=1D0EEA2BA0B3900CAA752B927AC30F85B52764F02D81FF7E8AF550ECFA1E4D6A7F1CF17E4E26136A27D443BB07AC71A0D84B9D114B36E8DBcEl0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80920" cy="4824536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Реестр муниципальных служащих Администрации города Оренбурга</a:t>
            </a:r>
            <a:endParaRPr lang="ru-RU" sz="60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5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168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случае смерти (гибели) муниципального служащего либо признания муниципального служащего безвестно отсутствующим или объявления его умершим решением суда, вступившим в законную силу, муниципальный служащий исключается из Реестра в день, следующий за днем смерти (гибели) или днем вступления в законную силу решения суда.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Муниципальный 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служащий, уволенный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с 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муниципальной службы, исключается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из 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Реестра в день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увольнения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9890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Реестр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бумажном носителе формируется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ежегодно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состоянию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января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текущего года и хранится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муниципальной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службы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кадровой политики администрации города Оренбурга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утвержденной номенклатурой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 (постоянно).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Исключение муниципального служащего из Реестра осуществляется путем переноса сведений о нем в архив Реестра</a:t>
            </a:r>
          </a:p>
        </p:txBody>
      </p:sp>
    </p:spTree>
    <p:extLst>
      <p:ext uri="{BB962C8B-B14F-4D97-AF65-F5344CB8AC3E}">
        <p14:creationId xmlns:p14="http://schemas.microsoft.com/office/powerpoint/2010/main" val="29894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5013176"/>
            <a:ext cx="8229600" cy="936104"/>
          </a:xfrm>
        </p:spPr>
        <p:txBody>
          <a:bodyPr/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Управление муниципальной службы и кадровой политики администрации города Оренбурга</a:t>
            </a:r>
            <a:endParaRPr lang="ru-RU" b="1" i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90750"/>
            <a:ext cx="3810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4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425355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  <a:hlinkClick r:id="rId2"/>
              </a:rPr>
              <a:t>часть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  <a:hlinkClick r:id="rId2"/>
              </a:rPr>
              <a:t>4 статьи 31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                        от 02.03.2007 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№ 25-ФЗ «О муниципальной службе в Российской Федерации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  <a:hlinkClick r:id="rId3"/>
              </a:rPr>
              <a:t>пункт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  <a:hlinkClick r:id="rId3"/>
              </a:rPr>
              <a:t>7 части 4 статьи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7 Закона Оренбургской области от 10.10.2007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1611/339-IV-ОЗ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О муниципальной службе в Оренбургской области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Распоряжение Администрации города Оренбурга от 30.09.2021 № 58-р «Об </a:t>
            </a:r>
            <a:r>
              <a:rPr lang="ru-RU" sz="28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утверждении порядка ведения реестра муниципальных служащих Администрации города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Оренбурга»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Основания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ведение реестра муниципальных 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служащих:</a:t>
            </a:r>
            <a:endParaRPr lang="ru-RU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0650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36904" cy="583264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Управление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муниципальной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службы              и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кадровой политики администрации города Оренбурга осуществляет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ведение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реестра муниципальных служащих Администрации города Оренбурга в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соответствии                         с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муниципальным правовым актом Администрации </a:t>
            </a:r>
            <a:r>
              <a:rPr lang="ru-RU" sz="3800"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3800" smtClean="0">
                <a:latin typeface="Times New Roman" pitchFamily="18" charset="0"/>
                <a:cs typeface="Times New Roman" pitchFamily="18" charset="0"/>
              </a:rPr>
              <a:t>Оренбурга,               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соответствии с пунктом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2.6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Положения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об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управлении муниципальной службы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и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кадровой политики администрации города Оренбурга, утвержденным решением  Оренбургского городского Совета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         от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26 апреля 2016 г. № 111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56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76672"/>
            <a:ext cx="741682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Реестр муниципальных служащих Администрации города Оренбурга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(далее –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Реестр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представляет собой сводный перечень сведений 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 муниципальных служащих, замещающих должности муниципальной службы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Администрации города Оренбурга и ее отраслевых (функциональных)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органах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69" y="5589240"/>
            <a:ext cx="1811436" cy="111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6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024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прохождении муниципальными служащими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города Оренбурга муниципальной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службы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ведения Реестра</a:t>
            </a:r>
          </a:p>
        </p:txBody>
      </p:sp>
    </p:spTree>
    <p:extLst>
      <p:ext uri="{BB962C8B-B14F-4D97-AF65-F5344CB8AC3E}">
        <p14:creationId xmlns:p14="http://schemas.microsoft.com/office/powerpoint/2010/main" val="27278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Сведения, внесенные в Реестр, являются конфиденциальной информацией, относящейся к персональным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данным.</a:t>
            </a:r>
          </a:p>
          <a:p>
            <a:pPr marL="0" indent="0"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Муниципальные служащие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управления,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на которых возложено ведение Реестра, в соответствии с законодательством Российской Федерации несут персональную ответственность за разглашение сведений, содержащихся в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Реестре.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3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Ведение Реестра осуществляется в течение всей трудовой деятельности муниципального служащего на основании сведений, внесенных в личные дела муниципальных служащих.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Основанием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включения муниципального служащего в Реестр является назначение гражданина на должность муниципальной службы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Администрации города Оренбурга.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муниципального служащего в Реестр осуществляется путем внесения в день назначения на должность муниципального служащего соответствующей отметки в Реестр.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вносятся в Реестр постоянно на основании изменений, вносимых в личные дела муниципальных служащих.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Ведение Реестра</a:t>
            </a:r>
          </a:p>
        </p:txBody>
      </p:sp>
    </p:spTree>
    <p:extLst>
      <p:ext uri="{BB962C8B-B14F-4D97-AF65-F5344CB8AC3E}">
        <p14:creationId xmlns:p14="http://schemas.microsoft.com/office/powerpoint/2010/main" val="217026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3"/>
            <a:ext cx="3322712" cy="2952328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униципальные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служащие Администрации города Оренбурга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552728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Разделы реестра</a:t>
            </a:r>
            <a:endParaRPr lang="ru-RU" sz="5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652120" y="1916832"/>
            <a:ext cx="2314600" cy="2952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рхив Реестра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843808" y="1412776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796136" y="1412776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43608" y="5157192"/>
            <a:ext cx="69951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Сведения в Реестре систематизируются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358125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2132856"/>
            <a:ext cx="2304256" cy="4063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смерть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(гибель) муниципального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служащего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исключения из Реестра муниципального 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служащего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796136" y="2132856"/>
            <a:ext cx="2808312" cy="402190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признание муниципального служащего безвестно отсутствующим или объявление его умершим решением суда, вступившим в законную силу</a:t>
            </a:r>
          </a:p>
          <a:p>
            <a:pPr marL="0" indent="0">
              <a:buFont typeface="Arial" pitchFamily="34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2132857"/>
            <a:ext cx="2448272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прекращение действия трудового договора с муниципальным служащим</a:t>
            </a:r>
          </a:p>
          <a:p>
            <a:pPr marL="0" indent="0">
              <a:buFont typeface="Arial" pitchFamily="34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07704" y="1412776"/>
            <a:ext cx="136815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283968" y="1412776"/>
            <a:ext cx="72008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12160" y="1412776"/>
            <a:ext cx="1008112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920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361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Реестр муниципальных служащих Администрации города Оренбурга</vt:lpstr>
      <vt:lpstr>Основания ведение реестра муниципальных служащих:</vt:lpstr>
      <vt:lpstr>Презентация PowerPoint</vt:lpstr>
      <vt:lpstr>Презентация PowerPoint</vt:lpstr>
      <vt:lpstr>Цель ведения Реестра</vt:lpstr>
      <vt:lpstr>Презентация PowerPoint</vt:lpstr>
      <vt:lpstr>Ведение Реестра</vt:lpstr>
      <vt:lpstr>Разделы реестра</vt:lpstr>
      <vt:lpstr>Основания для исключения из Реестра муниципального служащего</vt:lpstr>
      <vt:lpstr>  Муниципальный служащий, уволенный           с муниципальной службы, исключается         из Реестра в день увольнения </vt:lpstr>
      <vt:lpstr>Исключение муниципального служащего из Реестра осуществляется путем переноса сведений о нем в архив Реестра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Реестр муниципальных служащих Администрации города Оренбурга</dc:title>
  <dc:creator>Пономаренко Юлия Петровна</dc:creator>
  <cp:lastModifiedBy>Пономаренко Юлия Петровна</cp:lastModifiedBy>
  <cp:revision>13</cp:revision>
  <dcterms:created xsi:type="dcterms:W3CDTF">2023-10-02T11:37:10Z</dcterms:created>
  <dcterms:modified xsi:type="dcterms:W3CDTF">2023-10-04T04:03:19Z</dcterms:modified>
</cp:coreProperties>
</file>