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66" r:id="rId5"/>
    <p:sldId id="260" r:id="rId6"/>
    <p:sldId id="259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5B9A4-A7B8-44F6-9B51-37B0D8B8CCBB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99240-41D4-4A98-8E19-D3DFC6F1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003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99240-41D4-4A98-8E19-D3DFC6F1735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748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244089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прохождение практики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Администрации города Оренбурга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933056"/>
            <a:ext cx="4752528" cy="259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946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ru-RU" sz="35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 прохождения студентом практической подготовки организации необходимо</a:t>
            </a:r>
            <a:endParaRPr lang="ru-RU" sz="35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869160"/>
            <a:ext cx="1714500" cy="15335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88" t="21503" r="14118" b="45033"/>
          <a:stretch/>
        </p:blipFill>
        <p:spPr>
          <a:xfrm>
            <a:off x="3635896" y="5423878"/>
            <a:ext cx="1273680" cy="994463"/>
          </a:xfrm>
          <a:prstGeom prst="rect">
            <a:avLst/>
          </a:prstGeom>
        </p:spPr>
      </p:pic>
      <p:sp>
        <p:nvSpPr>
          <p:cNvPr id="6" name="Волна 5"/>
          <p:cNvSpPr/>
          <p:nvPr/>
        </p:nvSpPr>
        <p:spPr>
          <a:xfrm>
            <a:off x="395536" y="2276872"/>
            <a:ext cx="8424936" cy="3456384"/>
          </a:xfrm>
          <a:prstGeom prst="wave">
            <a:avLst>
              <a:gd name="adj1" fmla="val 12500"/>
              <a:gd name="adj2" fmla="val -310"/>
            </a:avLst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9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направить в управление муниципальной службы и кадровой политики администрации города Оренбурга результаты прохождения практики и характеристику на студента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862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5085184"/>
            <a:ext cx="7408333" cy="1008112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Управление муниципальной службы и кадровой политики администрации города Оренбурга</a:t>
            </a:r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190750"/>
            <a:ext cx="38100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72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1"/>
            <a:ext cx="7920880" cy="43924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971600" y="692696"/>
            <a:ext cx="7488832" cy="5256584"/>
          </a:xfrm>
          <a:prstGeom prst="round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муниципальной службы и кадровой политики администрации города Оренбурга осуществляет работу по организации и прохождению в Администрации города Оренбурга практики студентами высших образовательных учреждений города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Оренбурга, в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соответствии с пунктом 2.24 Положения об управлении муниципальной службы и кадровой политики администрации города Оренбурга, утвержденным решением  Оренбургского городского Совета от 26 апреля 2016 г. №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111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003298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76872"/>
            <a:ext cx="8640960" cy="4032448"/>
          </a:xfrm>
        </p:spPr>
        <p:txBody>
          <a:bodyPr>
            <a:normAutofit/>
          </a:bodyPr>
          <a:lstStyle/>
          <a:p>
            <a:pPr algn="just"/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России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885, </a:t>
            </a:r>
            <a:r>
              <a:rPr lang="ru-RU" sz="25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России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390 от 05.08.2020 (ред. от 18.11.2020)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«О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практической подготовке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обучающихся»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(вместе с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Положением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практической подготовке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обучающихся»)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(Зарегистрировано в Минюсте России 11.09.2020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59778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endParaRPr lang="ru-RU" sz="25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Договор о практической подготовке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студентов заключенный Администрацией города Оренбурга с образовательным учреждением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города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Оренбурга</a:t>
            </a:r>
            <a:endParaRPr lang="ru-RU" sz="25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6192688" cy="1296144"/>
          </a:xfrm>
        </p:spPr>
        <p:txBody>
          <a:bodyPr vert="horz">
            <a:normAutofit/>
          </a:bodyPr>
          <a:lstStyle/>
          <a:p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Основания прохождения практики:</a:t>
            </a:r>
            <a:endParaRPr lang="ru-RU" sz="3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26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Практическая подготовка</a:t>
            </a:r>
          </a:p>
        </p:txBody>
      </p:sp>
      <p:sp>
        <p:nvSpPr>
          <p:cNvPr id="4" name="Выноска со стрелкой вверх 3"/>
          <p:cNvSpPr/>
          <p:nvPr/>
        </p:nvSpPr>
        <p:spPr>
          <a:xfrm>
            <a:off x="1115616" y="1340768"/>
            <a:ext cx="7200800" cy="4536504"/>
          </a:xfrm>
          <a:prstGeom prst="upArrowCallou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форма организации образовательной деятельности при освоении образовательной программы в условиях выполнения обучающимися определенных видов работ, связанных с будущей профессиональной деятельностью и направленных на формирование, закрепление, развитие практических навыков и компетенций по профилю соответствующей образовательной программы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299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ознакомительн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производственн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технологическ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производственн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аналитическ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производственн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правоприменительн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производственн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(преддипломн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ругие виды.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практик: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772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Порядок прохождения практики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772816"/>
            <a:ext cx="7632848" cy="108012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аявка учебного заведения (предоставляется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менее чем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10 рабочих дней до начала практической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подготовки)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3429000"/>
            <a:ext cx="7632848" cy="904982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Распределение студентов в отраслевые функциональные (территориальные) органы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Администрации города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823186"/>
            <a:ext cx="7632848" cy="1198102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Доведение до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учебного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информации о распределении студентов (не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менее,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чем за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 рабочих дня до дня начала практической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подготовки)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499992" y="1268760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499992" y="285293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499992" y="4333982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871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Действие отраслевого (функционального) территориального органа </a:t>
            </a:r>
            <a:r>
              <a:rPr lang="ru-RU" sz="25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Администрации </a:t>
            </a:r>
            <a:r>
              <a:rPr lang="ru-RU" sz="25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города Оренбурга (далее – организация) при направлении студента для практической подготовки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357408" y="4519100"/>
            <a:ext cx="2438727" cy="1502187"/>
          </a:xfrm>
          <a:prstGeom prst="ellips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 правилами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внутреннего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трудового распорядка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83568" y="4497341"/>
            <a:ext cx="2219527" cy="1512168"/>
          </a:xfrm>
          <a:prstGeom prst="ellips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 правилами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охраны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труда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012160" y="4509120"/>
            <a:ext cx="2520280" cy="1512167"/>
          </a:xfrm>
          <a:prstGeom prst="ellips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провести инструктаж по технике безопасности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793331" y="3633246"/>
            <a:ext cx="1296144" cy="864095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553780" y="3717032"/>
            <a:ext cx="0" cy="802068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012160" y="3633245"/>
            <a:ext cx="1296144" cy="86409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2267744" y="2780927"/>
            <a:ext cx="4536504" cy="936105"/>
          </a:xfrm>
          <a:prstGeom prst="ellips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Ознакомить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502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8692"/>
            <a:ext cx="8229600" cy="5717471"/>
          </a:xfrm>
        </p:spPr>
        <p:txBody>
          <a:bodyPr/>
          <a:lstStyle/>
          <a:p>
            <a:pPr marL="0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700808"/>
            <a:ext cx="2304256" cy="4320480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созданию условий для своевременного и качественного  выполнения  индивидуальных заданий и программ практической подготовки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59832" y="1724218"/>
            <a:ext cx="2232248" cy="4273660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назначению руководителями практической подготовки квалифицированных работников Администрации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36096" y="1730080"/>
            <a:ext cx="3240360" cy="4320480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 обеспечению студентов документами, необходимыми для успешного прохождения практической подготовки, за исключением документов, содержащих персональные данные, сведения, составляющие служебную  тайну и носящих конфиденциальный характер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endCxn id="5" idx="0"/>
          </p:cNvCxnSpPr>
          <p:nvPr/>
        </p:nvCxnSpPr>
        <p:spPr>
          <a:xfrm flipH="1">
            <a:off x="1691680" y="1196751"/>
            <a:ext cx="936104" cy="5040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156176" y="1196751"/>
            <a:ext cx="997242" cy="4765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067944" y="1196751"/>
            <a:ext cx="0" cy="4848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1222321" y="408692"/>
            <a:ext cx="6624736" cy="78805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Организовать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работу</a:t>
            </a:r>
          </a:p>
          <a:p>
            <a:pPr algn="ctr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51548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348880"/>
            <a:ext cx="2880320" cy="3353998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Поручать студентам выполнение отдельных разовых заданий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поручений, связанных с функциональной деятельностью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2348880"/>
            <a:ext cx="3240360" cy="3353998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Отстранять от прохождения практической подготовки студентов,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выполняющих правила по охране труда, правила внутреннего трудового распорядка, правила техники безопасности,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уведомив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 этом Учебное заведение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295056" y="1268760"/>
            <a:ext cx="1556864" cy="108012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385792" y="1268760"/>
            <a:ext cx="1368152" cy="108012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266600" y="548680"/>
            <a:ext cx="6552728" cy="720080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Организация вправе</a:t>
            </a: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263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175</TotalTime>
  <Words>394</Words>
  <Application>Microsoft Office PowerPoint</Application>
  <PresentationFormat>Экран (4:3)</PresentationFormat>
  <Paragraphs>41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Организация и прохождение практики в Администрации города Оренбурга </vt:lpstr>
      <vt:lpstr>Презентация PowerPoint</vt:lpstr>
      <vt:lpstr>Основания прохождения практики:</vt:lpstr>
      <vt:lpstr>Практическая подготовка</vt:lpstr>
      <vt:lpstr>Виды практик:</vt:lpstr>
      <vt:lpstr>Порядок прохождения практики</vt:lpstr>
      <vt:lpstr> Действие отраслевого (функционального) территориального органа Администрации города Оренбурга (далее – организация) при направлении студента для практической подготовки </vt:lpstr>
      <vt:lpstr>Презентация PowerPoint</vt:lpstr>
      <vt:lpstr>Презентация PowerPoint</vt:lpstr>
      <vt:lpstr>После прохождения студентом практической подготовки организации необходимо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 прохождение практики в Администрации города Оренбурга</dc:title>
  <dc:creator>Пономаренко Юлия Петровна</dc:creator>
  <cp:lastModifiedBy>Пономаренко Юлия Петровна</cp:lastModifiedBy>
  <cp:revision>19</cp:revision>
  <dcterms:created xsi:type="dcterms:W3CDTF">2023-06-19T06:38:43Z</dcterms:created>
  <dcterms:modified xsi:type="dcterms:W3CDTF">2023-06-19T09:45:24Z</dcterms:modified>
</cp:coreProperties>
</file>