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1495" r:id="rId5"/>
    <p:sldId id="1557" r:id="rId6"/>
    <p:sldId id="1548" r:id="rId7"/>
    <p:sldId id="1541" r:id="rId8"/>
    <p:sldId id="1531" r:id="rId9"/>
    <p:sldId id="1547" r:id="rId10"/>
    <p:sldId id="1494" r:id="rId11"/>
  </p:sldIdLst>
  <p:sldSz cx="9144000" cy="5143500" type="screen16x9"/>
  <p:notesSz cx="6808788" cy="9940925"/>
  <p:custDataLst>
    <p:tags r:id="rId1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3239">
          <p15:clr>
            <a:srgbClr val="A4A3A4"/>
          </p15:clr>
        </p15:guide>
        <p15:guide id="4" pos="5759">
          <p15:clr>
            <a:srgbClr val="A4A3A4"/>
          </p15:clr>
        </p15:guide>
        <p15:guide id="5" orient="horz" pos="400">
          <p15:clr>
            <a:srgbClr val="A4A3A4"/>
          </p15:clr>
        </p15:guide>
        <p15:guide id="6" orient="horz" pos="1619">
          <p15:clr>
            <a:srgbClr val="A4A3A4"/>
          </p15:clr>
        </p15:guide>
        <p15:guide id="7" orient="horz" pos="2862">
          <p15:clr>
            <a:srgbClr val="A4A3A4"/>
          </p15:clr>
        </p15:guide>
        <p15:guide id="8" orient="horz" pos="760">
          <p15:clr>
            <a:srgbClr val="A4A3A4"/>
          </p15:clr>
        </p15:guide>
        <p15:guide id="9" pos="2878">
          <p15:clr>
            <a:srgbClr val="A4A3A4"/>
          </p15:clr>
        </p15:guide>
        <p15:guide id="10" pos="5374">
          <p15:clr>
            <a:srgbClr val="A4A3A4"/>
          </p15:clr>
        </p15:guide>
        <p15:guide id="11" pos="37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 userDrawn="1">
          <p15:clr>
            <a:srgbClr val="A4A3A4"/>
          </p15:clr>
        </p15:guide>
        <p15:guide id="2" pos="2145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2095"/>
    <a:srgbClr val="A24245"/>
    <a:srgbClr val="B642A9"/>
    <a:srgbClr val="A242A9"/>
    <a:srgbClr val="E5D86E"/>
    <a:srgbClr val="DCD598"/>
    <a:srgbClr val="D9D9D9"/>
    <a:srgbClr val="0365C0"/>
    <a:srgbClr val="B2B2B2"/>
    <a:srgbClr val="FFD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27" autoAdjust="0"/>
    <p:restoredTop sz="80610" autoAdjust="0"/>
  </p:normalViewPr>
  <p:slideViewPr>
    <p:cSldViewPr snapToGrid="0" snapToObjects="1">
      <p:cViewPr varScale="1">
        <p:scale>
          <a:sx n="79" d="100"/>
          <a:sy n="79" d="100"/>
        </p:scale>
        <p:origin x="1434" y="84"/>
      </p:cViewPr>
      <p:guideLst>
        <p:guide orient="horz" pos="1620"/>
        <p:guide pos="2880"/>
        <p:guide orient="horz" pos="3239"/>
        <p:guide pos="5759"/>
        <p:guide orient="horz" pos="400"/>
        <p:guide orient="horz" pos="1619"/>
        <p:guide orient="horz" pos="2862"/>
        <p:guide orient="horz" pos="760"/>
        <p:guide pos="2878"/>
        <p:guide pos="5374"/>
        <p:guide pos="37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88"/>
    </p:cViewPr>
  </p:sorterViewPr>
  <p:notesViewPr>
    <p:cSldViewPr snapToGrid="0" snapToObjects="1">
      <p:cViewPr varScale="1">
        <p:scale>
          <a:sx n="54" d="100"/>
          <a:sy n="54" d="100"/>
        </p:scale>
        <p:origin x="-2928" y="-96"/>
      </p:cViewPr>
      <p:guideLst>
        <p:guide orient="horz" pos="3131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gs" Target="tags/tag1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4FE692-4CE6-4637-95CA-B070428777C1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33F7B05-BA09-4ACB-91ED-054336824464}">
      <dgm:prSet phldrT="[Текст]"/>
      <dgm:spPr/>
      <dgm:t>
        <a:bodyPr/>
        <a:lstStyle/>
        <a:p>
          <a:r>
            <a:rPr lang="ru-RU" dirty="0" smtClean="0"/>
            <a:t>Руководитель Стажера несет ответственность за введение Работника в должность.</a:t>
          </a:r>
          <a:endParaRPr lang="ru-RU" dirty="0"/>
        </a:p>
      </dgm:t>
    </dgm:pt>
    <dgm:pt modelId="{F246821A-24B2-42DE-BC80-9A2AF3DF1B66}" type="parTrans" cxnId="{785147C1-BA86-424B-816C-839679DAD1C7}">
      <dgm:prSet/>
      <dgm:spPr/>
      <dgm:t>
        <a:bodyPr/>
        <a:lstStyle/>
        <a:p>
          <a:endParaRPr lang="ru-RU"/>
        </a:p>
      </dgm:t>
    </dgm:pt>
    <dgm:pt modelId="{74AA0D35-B7A4-4DB7-90F9-A657B5890AA1}" type="sibTrans" cxnId="{785147C1-BA86-424B-816C-839679DAD1C7}">
      <dgm:prSet/>
      <dgm:spPr/>
      <dgm:t>
        <a:bodyPr/>
        <a:lstStyle/>
        <a:p>
          <a:endParaRPr lang="ru-RU"/>
        </a:p>
      </dgm:t>
    </dgm:pt>
    <dgm:pt modelId="{F05B5696-D863-4D4D-998A-E7AC0AE41969}">
      <dgm:prSet phldrT="[Текст]"/>
      <dgm:spPr/>
      <dgm:t>
        <a:bodyPr/>
        <a:lstStyle/>
        <a:p>
          <a:r>
            <a:rPr lang="ru-RU" dirty="0" smtClean="0"/>
            <a:t>Все Руководители проходят подготовку по программе «Наставничество» и являются Наставниками.</a:t>
          </a:r>
          <a:endParaRPr lang="ru-RU" dirty="0"/>
        </a:p>
      </dgm:t>
    </dgm:pt>
    <dgm:pt modelId="{EC80BD72-E174-4B68-ABAD-CB42E160E532}" type="parTrans" cxnId="{149943E9-C05F-4154-9EF4-FCFA2B5EF107}">
      <dgm:prSet/>
      <dgm:spPr/>
      <dgm:t>
        <a:bodyPr/>
        <a:lstStyle/>
        <a:p>
          <a:endParaRPr lang="ru-RU"/>
        </a:p>
      </dgm:t>
    </dgm:pt>
    <dgm:pt modelId="{01BE72A7-396E-4A53-A47B-EAB76E063300}" type="sibTrans" cxnId="{149943E9-C05F-4154-9EF4-FCFA2B5EF107}">
      <dgm:prSet/>
      <dgm:spPr/>
      <dgm:t>
        <a:bodyPr/>
        <a:lstStyle/>
        <a:p>
          <a:endParaRPr lang="ru-RU"/>
        </a:p>
      </dgm:t>
    </dgm:pt>
    <dgm:pt modelId="{043144FA-5F0C-4BC9-AF7E-3DB80EAE822D}">
      <dgm:prSet phldrT="[Текст]"/>
      <dgm:spPr/>
      <dgm:t>
        <a:bodyPr/>
        <a:lstStyle/>
        <a:p>
          <a:r>
            <a:rPr lang="ru-RU" dirty="0" smtClean="0"/>
            <a:t>В случае отсутствия в подразделении Стажера соответствующего Наставника, Наставником является Руководитель.</a:t>
          </a:r>
          <a:endParaRPr lang="ru-RU" dirty="0"/>
        </a:p>
      </dgm:t>
    </dgm:pt>
    <dgm:pt modelId="{30EFB995-3AD9-4274-A784-58553E52363C}" type="parTrans" cxnId="{13E27C06-9650-424F-8222-F707D8B2A6B4}">
      <dgm:prSet/>
      <dgm:spPr/>
      <dgm:t>
        <a:bodyPr/>
        <a:lstStyle/>
        <a:p>
          <a:endParaRPr lang="ru-RU"/>
        </a:p>
      </dgm:t>
    </dgm:pt>
    <dgm:pt modelId="{8E37859D-9366-46FD-9414-AAA008374AD5}" type="sibTrans" cxnId="{13E27C06-9650-424F-8222-F707D8B2A6B4}">
      <dgm:prSet/>
      <dgm:spPr/>
      <dgm:t>
        <a:bodyPr/>
        <a:lstStyle/>
        <a:p>
          <a:endParaRPr lang="ru-RU"/>
        </a:p>
      </dgm:t>
    </dgm:pt>
    <dgm:pt modelId="{B5747ED2-BCC3-4BF0-9AEF-D89A8FFEB7EB}">
      <dgm:prSet phldrT="[Текст]"/>
      <dgm:spPr/>
      <dgm:t>
        <a:bodyPr/>
        <a:lstStyle/>
        <a:p>
          <a:r>
            <a:rPr lang="ru-RU" dirty="0" smtClean="0"/>
            <a:t>Руководитель  проводит встречу со Стажером и Наставником для обсуждения плана стажировки.</a:t>
          </a:r>
          <a:endParaRPr lang="ru-RU" dirty="0"/>
        </a:p>
      </dgm:t>
    </dgm:pt>
    <dgm:pt modelId="{6E1A4819-DD91-4124-93DD-6379BC3D5AE9}" type="parTrans" cxnId="{9C41C3A5-5A82-4E88-8514-DF854A755F2E}">
      <dgm:prSet/>
      <dgm:spPr/>
      <dgm:t>
        <a:bodyPr/>
        <a:lstStyle/>
        <a:p>
          <a:endParaRPr lang="ru-RU"/>
        </a:p>
      </dgm:t>
    </dgm:pt>
    <dgm:pt modelId="{D213141C-2046-425E-8138-29E8CAADE2E2}" type="sibTrans" cxnId="{9C41C3A5-5A82-4E88-8514-DF854A755F2E}">
      <dgm:prSet/>
      <dgm:spPr/>
      <dgm:t>
        <a:bodyPr/>
        <a:lstStyle/>
        <a:p>
          <a:endParaRPr lang="ru-RU"/>
        </a:p>
      </dgm:t>
    </dgm:pt>
    <dgm:pt modelId="{15F1B8E9-C49D-42EC-A3DA-18C99A8FF734}">
      <dgm:prSet phldrT="[Текст]"/>
      <dgm:spPr/>
      <dgm:t>
        <a:bodyPr/>
        <a:lstStyle/>
        <a:p>
          <a:r>
            <a:rPr lang="ru-RU" dirty="0" smtClean="0"/>
            <a:t>Руководитель  несет ответственность за назначение каждому Стажеру Наставника. </a:t>
          </a:r>
          <a:endParaRPr lang="ru-RU" dirty="0"/>
        </a:p>
      </dgm:t>
    </dgm:pt>
    <dgm:pt modelId="{F72E3374-675D-4E3B-9712-D2FDE5E868C0}" type="sibTrans" cxnId="{B88F90CB-6306-4BDA-A724-DE0578ABDDCA}">
      <dgm:prSet/>
      <dgm:spPr/>
      <dgm:t>
        <a:bodyPr/>
        <a:lstStyle/>
        <a:p>
          <a:endParaRPr lang="ru-RU"/>
        </a:p>
      </dgm:t>
    </dgm:pt>
    <dgm:pt modelId="{A070B0FA-3C66-4A11-A99A-0DBC4EBAD251}" type="parTrans" cxnId="{B88F90CB-6306-4BDA-A724-DE0578ABDDCA}">
      <dgm:prSet/>
      <dgm:spPr/>
      <dgm:t>
        <a:bodyPr/>
        <a:lstStyle/>
        <a:p>
          <a:endParaRPr lang="ru-RU"/>
        </a:p>
      </dgm:t>
    </dgm:pt>
    <dgm:pt modelId="{44C6B6C4-0B6D-4F06-A2D3-BAD684778EAB}">
      <dgm:prSet phldrT="[Текст]"/>
      <dgm:spPr/>
      <dgm:t>
        <a:bodyPr/>
        <a:lstStyle/>
        <a:p>
          <a:r>
            <a:rPr lang="ru-RU" dirty="0" smtClean="0"/>
            <a:t>После каждого этапа Стажировки Руководитель проводит очные встречи со Стажером и Наставником для обсуждения контрольных вопросов/рабочих ситуаций, подведения промежуточных итогов и предоставления обратной связи.</a:t>
          </a:r>
          <a:endParaRPr lang="ru-RU" dirty="0"/>
        </a:p>
      </dgm:t>
    </dgm:pt>
    <dgm:pt modelId="{2A94C784-6983-450F-8A1B-8D43E7BADF5C}" type="parTrans" cxnId="{DC581E38-18B1-45E3-AB1A-D2EA79021693}">
      <dgm:prSet/>
      <dgm:spPr/>
      <dgm:t>
        <a:bodyPr/>
        <a:lstStyle/>
        <a:p>
          <a:endParaRPr lang="ru-RU"/>
        </a:p>
      </dgm:t>
    </dgm:pt>
    <dgm:pt modelId="{14FB9311-8BCA-417E-B963-0F4E8F057776}" type="sibTrans" cxnId="{DC581E38-18B1-45E3-AB1A-D2EA79021693}">
      <dgm:prSet/>
      <dgm:spPr/>
      <dgm:t>
        <a:bodyPr/>
        <a:lstStyle/>
        <a:p>
          <a:endParaRPr lang="ru-RU"/>
        </a:p>
      </dgm:t>
    </dgm:pt>
    <dgm:pt modelId="{40D58EA4-A7D0-4494-848C-1B1801F90656}">
      <dgm:prSet phldrT="[Текст]"/>
      <dgm:spPr/>
      <dgm:t>
        <a:bodyPr/>
        <a:lstStyle/>
        <a:p>
          <a:r>
            <a:rPr lang="ru-RU" dirty="0" smtClean="0"/>
            <a:t>После завершения этапа Сопровождения Руководитель проводит оценку работы Наставника и Стажера и дает им обратную связь. </a:t>
          </a:r>
          <a:endParaRPr lang="ru-RU" dirty="0"/>
        </a:p>
      </dgm:t>
    </dgm:pt>
    <dgm:pt modelId="{BD6C579F-6863-4771-A04D-D27FCA4D44A4}" type="parTrans" cxnId="{311410F3-9DE6-4DAF-9FB1-F52F8A7CC187}">
      <dgm:prSet/>
      <dgm:spPr/>
      <dgm:t>
        <a:bodyPr/>
        <a:lstStyle/>
        <a:p>
          <a:endParaRPr lang="ru-RU"/>
        </a:p>
      </dgm:t>
    </dgm:pt>
    <dgm:pt modelId="{0752EF6F-409C-493F-B108-2AFE2EE5CF6B}" type="sibTrans" cxnId="{311410F3-9DE6-4DAF-9FB1-F52F8A7CC187}">
      <dgm:prSet/>
      <dgm:spPr/>
      <dgm:t>
        <a:bodyPr/>
        <a:lstStyle/>
        <a:p>
          <a:endParaRPr lang="ru-RU"/>
        </a:p>
      </dgm:t>
    </dgm:pt>
    <dgm:pt modelId="{EA593EEA-E6F3-4A51-B15F-A1A53C6E1F4A}" type="pres">
      <dgm:prSet presAssocID="{694FE692-4CE6-4637-95CA-B070428777C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90AA729D-00FE-4D72-8827-FBD4737F8AFD}" type="pres">
      <dgm:prSet presAssocID="{694FE692-4CE6-4637-95CA-B070428777C1}" presName="Name1" presStyleCnt="0"/>
      <dgm:spPr/>
    </dgm:pt>
    <dgm:pt modelId="{3A6E723A-3499-4E24-9CB0-70E406691082}" type="pres">
      <dgm:prSet presAssocID="{694FE692-4CE6-4637-95CA-B070428777C1}" presName="cycle" presStyleCnt="0"/>
      <dgm:spPr/>
    </dgm:pt>
    <dgm:pt modelId="{56C768CC-E36C-4278-AF00-B02613D9FDA2}" type="pres">
      <dgm:prSet presAssocID="{694FE692-4CE6-4637-95CA-B070428777C1}" presName="srcNode" presStyleLbl="node1" presStyleIdx="0" presStyleCnt="7"/>
      <dgm:spPr/>
    </dgm:pt>
    <dgm:pt modelId="{B25E7E20-D668-4F55-8B26-CFA3BF72E8F6}" type="pres">
      <dgm:prSet presAssocID="{694FE692-4CE6-4637-95CA-B070428777C1}" presName="conn" presStyleLbl="parChTrans1D2" presStyleIdx="0" presStyleCnt="1"/>
      <dgm:spPr/>
      <dgm:t>
        <a:bodyPr/>
        <a:lstStyle/>
        <a:p>
          <a:endParaRPr lang="ru-RU"/>
        </a:p>
      </dgm:t>
    </dgm:pt>
    <dgm:pt modelId="{8E29BD1D-56BC-44D3-8E8D-689BD3F27F6E}" type="pres">
      <dgm:prSet presAssocID="{694FE692-4CE6-4637-95CA-B070428777C1}" presName="extraNode" presStyleLbl="node1" presStyleIdx="0" presStyleCnt="7"/>
      <dgm:spPr/>
    </dgm:pt>
    <dgm:pt modelId="{88C4511B-C874-46C9-8DE4-B8DCC1553AB2}" type="pres">
      <dgm:prSet presAssocID="{694FE692-4CE6-4637-95CA-B070428777C1}" presName="dstNode" presStyleLbl="node1" presStyleIdx="0" presStyleCnt="7"/>
      <dgm:spPr/>
    </dgm:pt>
    <dgm:pt modelId="{918164DE-BD04-409F-9FB6-16467D5DFDC8}" type="pres">
      <dgm:prSet presAssocID="{D33F7B05-BA09-4ACB-91ED-054336824464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624CEE-90EB-4602-A4D5-1969D052D89D}" type="pres">
      <dgm:prSet presAssocID="{D33F7B05-BA09-4ACB-91ED-054336824464}" presName="accent_1" presStyleCnt="0"/>
      <dgm:spPr/>
    </dgm:pt>
    <dgm:pt modelId="{41C3FB81-E2A5-4E53-9D2B-7FADE0BF2934}" type="pres">
      <dgm:prSet presAssocID="{D33F7B05-BA09-4ACB-91ED-054336824464}" presName="accentRepeatNode" presStyleLbl="solidFgAcc1" presStyleIdx="0" presStyleCnt="7"/>
      <dgm:spPr/>
    </dgm:pt>
    <dgm:pt modelId="{5356620A-E29F-4548-AB4C-A0C0573CC55A}" type="pres">
      <dgm:prSet presAssocID="{F05B5696-D863-4D4D-998A-E7AC0AE41969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0467AB-E941-4DCF-A6EA-C4CCE004C657}" type="pres">
      <dgm:prSet presAssocID="{F05B5696-D863-4D4D-998A-E7AC0AE41969}" presName="accent_2" presStyleCnt="0"/>
      <dgm:spPr/>
    </dgm:pt>
    <dgm:pt modelId="{17180BF3-55A1-4957-B42A-0A27E1463529}" type="pres">
      <dgm:prSet presAssocID="{F05B5696-D863-4D4D-998A-E7AC0AE41969}" presName="accentRepeatNode" presStyleLbl="solidFgAcc1" presStyleIdx="1" presStyleCnt="7"/>
      <dgm:spPr/>
    </dgm:pt>
    <dgm:pt modelId="{B07F4390-E9D7-4D40-AF38-68C5DAA2CDA8}" type="pres">
      <dgm:prSet presAssocID="{15F1B8E9-C49D-42EC-A3DA-18C99A8FF734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72D545-EEE2-4473-AB6A-FD3FE58D2AF0}" type="pres">
      <dgm:prSet presAssocID="{15F1B8E9-C49D-42EC-A3DA-18C99A8FF734}" presName="accent_3" presStyleCnt="0"/>
      <dgm:spPr/>
    </dgm:pt>
    <dgm:pt modelId="{0E28425D-6886-4EE0-8F3C-2354FD985088}" type="pres">
      <dgm:prSet presAssocID="{15F1B8E9-C49D-42EC-A3DA-18C99A8FF734}" presName="accentRepeatNode" presStyleLbl="solidFgAcc1" presStyleIdx="2" presStyleCnt="7"/>
      <dgm:spPr/>
    </dgm:pt>
    <dgm:pt modelId="{BC40FC95-99FD-4B07-B84D-75024FAFFC18}" type="pres">
      <dgm:prSet presAssocID="{043144FA-5F0C-4BC9-AF7E-3DB80EAE822D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7D7B75-8464-4AAF-A90C-23BDA8B3E913}" type="pres">
      <dgm:prSet presAssocID="{043144FA-5F0C-4BC9-AF7E-3DB80EAE822D}" presName="accent_4" presStyleCnt="0"/>
      <dgm:spPr/>
    </dgm:pt>
    <dgm:pt modelId="{D32A61D2-24B6-4AF8-BAD9-90DC56E534B2}" type="pres">
      <dgm:prSet presAssocID="{043144FA-5F0C-4BC9-AF7E-3DB80EAE822D}" presName="accentRepeatNode" presStyleLbl="solidFgAcc1" presStyleIdx="3" presStyleCnt="7"/>
      <dgm:spPr/>
    </dgm:pt>
    <dgm:pt modelId="{4D4731D7-A6A1-49A3-BC1B-F467A426B0A8}" type="pres">
      <dgm:prSet presAssocID="{B5747ED2-BCC3-4BF0-9AEF-D89A8FFEB7EB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932FC8-2564-4CF3-8861-0FEEEC5EB629}" type="pres">
      <dgm:prSet presAssocID="{B5747ED2-BCC3-4BF0-9AEF-D89A8FFEB7EB}" presName="accent_5" presStyleCnt="0"/>
      <dgm:spPr/>
    </dgm:pt>
    <dgm:pt modelId="{51E6A25B-8960-4A27-ACD8-C0D6E70F2F14}" type="pres">
      <dgm:prSet presAssocID="{B5747ED2-BCC3-4BF0-9AEF-D89A8FFEB7EB}" presName="accentRepeatNode" presStyleLbl="solidFgAcc1" presStyleIdx="4" presStyleCnt="7"/>
      <dgm:spPr/>
    </dgm:pt>
    <dgm:pt modelId="{B9C90157-5809-44D7-ACC0-E765457D51F1}" type="pres">
      <dgm:prSet presAssocID="{44C6B6C4-0B6D-4F06-A2D3-BAD684778EAB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03C0B3-9291-4F0F-A74F-F183DE7C2A03}" type="pres">
      <dgm:prSet presAssocID="{44C6B6C4-0B6D-4F06-A2D3-BAD684778EAB}" presName="accent_6" presStyleCnt="0"/>
      <dgm:spPr/>
    </dgm:pt>
    <dgm:pt modelId="{E9D615F5-06DA-4FEB-A183-A3F8A0767C2A}" type="pres">
      <dgm:prSet presAssocID="{44C6B6C4-0B6D-4F06-A2D3-BAD684778EAB}" presName="accentRepeatNode" presStyleLbl="solidFgAcc1" presStyleIdx="5" presStyleCnt="7"/>
      <dgm:spPr/>
    </dgm:pt>
    <dgm:pt modelId="{B14E3396-9FA9-487C-B9DB-B3B59BDAE581}" type="pres">
      <dgm:prSet presAssocID="{40D58EA4-A7D0-4494-848C-1B1801F90656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22ACBD-EA73-4DC7-9394-F268C4478FC5}" type="pres">
      <dgm:prSet presAssocID="{40D58EA4-A7D0-4494-848C-1B1801F90656}" presName="accent_7" presStyleCnt="0"/>
      <dgm:spPr/>
    </dgm:pt>
    <dgm:pt modelId="{D8F4D93F-3E8E-4C7F-99E9-7B00EA6DD15B}" type="pres">
      <dgm:prSet presAssocID="{40D58EA4-A7D0-4494-848C-1B1801F90656}" presName="accentRepeatNode" presStyleLbl="solidFgAcc1" presStyleIdx="6" presStyleCnt="7"/>
      <dgm:spPr/>
    </dgm:pt>
  </dgm:ptLst>
  <dgm:cxnLst>
    <dgm:cxn modelId="{B88F90CB-6306-4BDA-A724-DE0578ABDDCA}" srcId="{694FE692-4CE6-4637-95CA-B070428777C1}" destId="{15F1B8E9-C49D-42EC-A3DA-18C99A8FF734}" srcOrd="2" destOrd="0" parTransId="{A070B0FA-3C66-4A11-A99A-0DBC4EBAD251}" sibTransId="{F72E3374-675D-4E3B-9712-D2FDE5E868C0}"/>
    <dgm:cxn modelId="{AAFC0599-3108-43C3-9493-6E7E74E7A599}" type="presOf" srcId="{D33F7B05-BA09-4ACB-91ED-054336824464}" destId="{918164DE-BD04-409F-9FB6-16467D5DFDC8}" srcOrd="0" destOrd="0" presId="urn:microsoft.com/office/officeart/2008/layout/VerticalCurvedList"/>
    <dgm:cxn modelId="{DC581E38-18B1-45E3-AB1A-D2EA79021693}" srcId="{694FE692-4CE6-4637-95CA-B070428777C1}" destId="{44C6B6C4-0B6D-4F06-A2D3-BAD684778EAB}" srcOrd="5" destOrd="0" parTransId="{2A94C784-6983-450F-8A1B-8D43E7BADF5C}" sibTransId="{14FB9311-8BCA-417E-B963-0F4E8F057776}"/>
    <dgm:cxn modelId="{B3B1C533-B45C-49C6-8C1F-D7E6B8171DC4}" type="presOf" srcId="{B5747ED2-BCC3-4BF0-9AEF-D89A8FFEB7EB}" destId="{4D4731D7-A6A1-49A3-BC1B-F467A426B0A8}" srcOrd="0" destOrd="0" presId="urn:microsoft.com/office/officeart/2008/layout/VerticalCurvedList"/>
    <dgm:cxn modelId="{785147C1-BA86-424B-816C-839679DAD1C7}" srcId="{694FE692-4CE6-4637-95CA-B070428777C1}" destId="{D33F7B05-BA09-4ACB-91ED-054336824464}" srcOrd="0" destOrd="0" parTransId="{F246821A-24B2-42DE-BC80-9A2AF3DF1B66}" sibTransId="{74AA0D35-B7A4-4DB7-90F9-A657B5890AA1}"/>
    <dgm:cxn modelId="{603D419C-DC6E-4649-BEC5-28266B5D1548}" type="presOf" srcId="{44C6B6C4-0B6D-4F06-A2D3-BAD684778EAB}" destId="{B9C90157-5809-44D7-ACC0-E765457D51F1}" srcOrd="0" destOrd="0" presId="urn:microsoft.com/office/officeart/2008/layout/VerticalCurvedList"/>
    <dgm:cxn modelId="{DB9DE93D-A297-4B47-A64A-82B21F7E331D}" type="presOf" srcId="{74AA0D35-B7A4-4DB7-90F9-A657B5890AA1}" destId="{B25E7E20-D668-4F55-8B26-CFA3BF72E8F6}" srcOrd="0" destOrd="0" presId="urn:microsoft.com/office/officeart/2008/layout/VerticalCurvedList"/>
    <dgm:cxn modelId="{452E5E3F-B0C5-4AF0-A220-5BB5C41963AE}" type="presOf" srcId="{F05B5696-D863-4D4D-998A-E7AC0AE41969}" destId="{5356620A-E29F-4548-AB4C-A0C0573CC55A}" srcOrd="0" destOrd="0" presId="urn:microsoft.com/office/officeart/2008/layout/VerticalCurvedList"/>
    <dgm:cxn modelId="{BDA76048-63CC-4354-BC80-7C1213F32B43}" type="presOf" srcId="{40D58EA4-A7D0-4494-848C-1B1801F90656}" destId="{B14E3396-9FA9-487C-B9DB-B3B59BDAE581}" srcOrd="0" destOrd="0" presId="urn:microsoft.com/office/officeart/2008/layout/VerticalCurvedList"/>
    <dgm:cxn modelId="{311410F3-9DE6-4DAF-9FB1-F52F8A7CC187}" srcId="{694FE692-4CE6-4637-95CA-B070428777C1}" destId="{40D58EA4-A7D0-4494-848C-1B1801F90656}" srcOrd="6" destOrd="0" parTransId="{BD6C579F-6863-4771-A04D-D27FCA4D44A4}" sibTransId="{0752EF6F-409C-493F-B108-2AFE2EE5CF6B}"/>
    <dgm:cxn modelId="{641004D8-A940-4AD5-B291-93F5DA81784C}" type="presOf" srcId="{15F1B8E9-C49D-42EC-A3DA-18C99A8FF734}" destId="{B07F4390-E9D7-4D40-AF38-68C5DAA2CDA8}" srcOrd="0" destOrd="0" presId="urn:microsoft.com/office/officeart/2008/layout/VerticalCurvedList"/>
    <dgm:cxn modelId="{9C41C3A5-5A82-4E88-8514-DF854A755F2E}" srcId="{694FE692-4CE6-4637-95CA-B070428777C1}" destId="{B5747ED2-BCC3-4BF0-9AEF-D89A8FFEB7EB}" srcOrd="4" destOrd="0" parTransId="{6E1A4819-DD91-4124-93DD-6379BC3D5AE9}" sibTransId="{D213141C-2046-425E-8138-29E8CAADE2E2}"/>
    <dgm:cxn modelId="{149943E9-C05F-4154-9EF4-FCFA2B5EF107}" srcId="{694FE692-4CE6-4637-95CA-B070428777C1}" destId="{F05B5696-D863-4D4D-998A-E7AC0AE41969}" srcOrd="1" destOrd="0" parTransId="{EC80BD72-E174-4B68-ABAD-CB42E160E532}" sibTransId="{01BE72A7-396E-4A53-A47B-EAB76E063300}"/>
    <dgm:cxn modelId="{13E27C06-9650-424F-8222-F707D8B2A6B4}" srcId="{694FE692-4CE6-4637-95CA-B070428777C1}" destId="{043144FA-5F0C-4BC9-AF7E-3DB80EAE822D}" srcOrd="3" destOrd="0" parTransId="{30EFB995-3AD9-4274-A784-58553E52363C}" sibTransId="{8E37859D-9366-46FD-9414-AAA008374AD5}"/>
    <dgm:cxn modelId="{0B42EB1F-42AE-4BBB-9D73-7DE1F6BC5B4E}" type="presOf" srcId="{043144FA-5F0C-4BC9-AF7E-3DB80EAE822D}" destId="{BC40FC95-99FD-4B07-B84D-75024FAFFC18}" srcOrd="0" destOrd="0" presId="urn:microsoft.com/office/officeart/2008/layout/VerticalCurvedList"/>
    <dgm:cxn modelId="{FEEAA6DB-FDF4-4130-84FE-32B2D38FCD99}" type="presOf" srcId="{694FE692-4CE6-4637-95CA-B070428777C1}" destId="{EA593EEA-E6F3-4A51-B15F-A1A53C6E1F4A}" srcOrd="0" destOrd="0" presId="urn:microsoft.com/office/officeart/2008/layout/VerticalCurvedList"/>
    <dgm:cxn modelId="{23DD12BD-BFA8-4C28-B7C4-62E6F6296645}" type="presParOf" srcId="{EA593EEA-E6F3-4A51-B15F-A1A53C6E1F4A}" destId="{90AA729D-00FE-4D72-8827-FBD4737F8AFD}" srcOrd="0" destOrd="0" presId="urn:microsoft.com/office/officeart/2008/layout/VerticalCurvedList"/>
    <dgm:cxn modelId="{2AA9A82A-F99B-42F7-A9C0-D3C698B7518B}" type="presParOf" srcId="{90AA729D-00FE-4D72-8827-FBD4737F8AFD}" destId="{3A6E723A-3499-4E24-9CB0-70E406691082}" srcOrd="0" destOrd="0" presId="urn:microsoft.com/office/officeart/2008/layout/VerticalCurvedList"/>
    <dgm:cxn modelId="{1D96B628-4049-40A7-A358-8F5E4ED72272}" type="presParOf" srcId="{3A6E723A-3499-4E24-9CB0-70E406691082}" destId="{56C768CC-E36C-4278-AF00-B02613D9FDA2}" srcOrd="0" destOrd="0" presId="urn:microsoft.com/office/officeart/2008/layout/VerticalCurvedList"/>
    <dgm:cxn modelId="{84C864B0-692E-4357-ABBF-79AB59E2CE95}" type="presParOf" srcId="{3A6E723A-3499-4E24-9CB0-70E406691082}" destId="{B25E7E20-D668-4F55-8B26-CFA3BF72E8F6}" srcOrd="1" destOrd="0" presId="urn:microsoft.com/office/officeart/2008/layout/VerticalCurvedList"/>
    <dgm:cxn modelId="{390656F7-7CC0-4696-A0DF-C207C60CAF8D}" type="presParOf" srcId="{3A6E723A-3499-4E24-9CB0-70E406691082}" destId="{8E29BD1D-56BC-44D3-8E8D-689BD3F27F6E}" srcOrd="2" destOrd="0" presId="urn:microsoft.com/office/officeart/2008/layout/VerticalCurvedList"/>
    <dgm:cxn modelId="{A883E431-4249-4694-B95F-2EA096EABFA2}" type="presParOf" srcId="{3A6E723A-3499-4E24-9CB0-70E406691082}" destId="{88C4511B-C874-46C9-8DE4-B8DCC1553AB2}" srcOrd="3" destOrd="0" presId="urn:microsoft.com/office/officeart/2008/layout/VerticalCurvedList"/>
    <dgm:cxn modelId="{4C867702-52F9-4670-A5D2-1720033EADAD}" type="presParOf" srcId="{90AA729D-00FE-4D72-8827-FBD4737F8AFD}" destId="{918164DE-BD04-409F-9FB6-16467D5DFDC8}" srcOrd="1" destOrd="0" presId="urn:microsoft.com/office/officeart/2008/layout/VerticalCurvedList"/>
    <dgm:cxn modelId="{E4BD3E35-738B-426E-A35D-245623E53444}" type="presParOf" srcId="{90AA729D-00FE-4D72-8827-FBD4737F8AFD}" destId="{EC624CEE-90EB-4602-A4D5-1969D052D89D}" srcOrd="2" destOrd="0" presId="urn:microsoft.com/office/officeart/2008/layout/VerticalCurvedList"/>
    <dgm:cxn modelId="{14B26D73-236F-4A4B-9159-4855A7E97A14}" type="presParOf" srcId="{EC624CEE-90EB-4602-A4D5-1969D052D89D}" destId="{41C3FB81-E2A5-4E53-9D2B-7FADE0BF2934}" srcOrd="0" destOrd="0" presId="urn:microsoft.com/office/officeart/2008/layout/VerticalCurvedList"/>
    <dgm:cxn modelId="{12D356E6-530C-498A-807E-C173BC58BA5B}" type="presParOf" srcId="{90AA729D-00FE-4D72-8827-FBD4737F8AFD}" destId="{5356620A-E29F-4548-AB4C-A0C0573CC55A}" srcOrd="3" destOrd="0" presId="urn:microsoft.com/office/officeart/2008/layout/VerticalCurvedList"/>
    <dgm:cxn modelId="{3E772366-B7C7-499C-89EE-69660CFC4200}" type="presParOf" srcId="{90AA729D-00FE-4D72-8827-FBD4737F8AFD}" destId="{CB0467AB-E941-4DCF-A6EA-C4CCE004C657}" srcOrd="4" destOrd="0" presId="urn:microsoft.com/office/officeart/2008/layout/VerticalCurvedList"/>
    <dgm:cxn modelId="{7A799175-6B8D-47A9-BD1F-546EFF485C8D}" type="presParOf" srcId="{CB0467AB-E941-4DCF-A6EA-C4CCE004C657}" destId="{17180BF3-55A1-4957-B42A-0A27E1463529}" srcOrd="0" destOrd="0" presId="urn:microsoft.com/office/officeart/2008/layout/VerticalCurvedList"/>
    <dgm:cxn modelId="{0917BE47-2803-44DD-8F3A-EC36CF0DBB31}" type="presParOf" srcId="{90AA729D-00FE-4D72-8827-FBD4737F8AFD}" destId="{B07F4390-E9D7-4D40-AF38-68C5DAA2CDA8}" srcOrd="5" destOrd="0" presId="urn:microsoft.com/office/officeart/2008/layout/VerticalCurvedList"/>
    <dgm:cxn modelId="{F27C2063-EA4F-45D8-91ED-D002DB307B1A}" type="presParOf" srcId="{90AA729D-00FE-4D72-8827-FBD4737F8AFD}" destId="{4072D545-EEE2-4473-AB6A-FD3FE58D2AF0}" srcOrd="6" destOrd="0" presId="urn:microsoft.com/office/officeart/2008/layout/VerticalCurvedList"/>
    <dgm:cxn modelId="{0B57B0A8-93AC-44BC-8AD5-2A4F3AAFBC10}" type="presParOf" srcId="{4072D545-EEE2-4473-AB6A-FD3FE58D2AF0}" destId="{0E28425D-6886-4EE0-8F3C-2354FD985088}" srcOrd="0" destOrd="0" presId="urn:microsoft.com/office/officeart/2008/layout/VerticalCurvedList"/>
    <dgm:cxn modelId="{9FCD781D-ED72-42AD-9BEC-BECD13260FB5}" type="presParOf" srcId="{90AA729D-00FE-4D72-8827-FBD4737F8AFD}" destId="{BC40FC95-99FD-4B07-B84D-75024FAFFC18}" srcOrd="7" destOrd="0" presId="urn:microsoft.com/office/officeart/2008/layout/VerticalCurvedList"/>
    <dgm:cxn modelId="{EF026C60-F50A-487F-B9A9-DBCCAD40BB0B}" type="presParOf" srcId="{90AA729D-00FE-4D72-8827-FBD4737F8AFD}" destId="{C77D7B75-8464-4AAF-A90C-23BDA8B3E913}" srcOrd="8" destOrd="0" presId="urn:microsoft.com/office/officeart/2008/layout/VerticalCurvedList"/>
    <dgm:cxn modelId="{B7358813-15E0-41B4-ACE6-9FFE97D59078}" type="presParOf" srcId="{C77D7B75-8464-4AAF-A90C-23BDA8B3E913}" destId="{D32A61D2-24B6-4AF8-BAD9-90DC56E534B2}" srcOrd="0" destOrd="0" presId="urn:microsoft.com/office/officeart/2008/layout/VerticalCurvedList"/>
    <dgm:cxn modelId="{850FF01F-42F9-4C47-9DB0-AE22F863376E}" type="presParOf" srcId="{90AA729D-00FE-4D72-8827-FBD4737F8AFD}" destId="{4D4731D7-A6A1-49A3-BC1B-F467A426B0A8}" srcOrd="9" destOrd="0" presId="urn:microsoft.com/office/officeart/2008/layout/VerticalCurvedList"/>
    <dgm:cxn modelId="{A10728C7-4058-4C88-B6E9-CB94E6267B44}" type="presParOf" srcId="{90AA729D-00FE-4D72-8827-FBD4737F8AFD}" destId="{2D932FC8-2564-4CF3-8861-0FEEEC5EB629}" srcOrd="10" destOrd="0" presId="urn:microsoft.com/office/officeart/2008/layout/VerticalCurvedList"/>
    <dgm:cxn modelId="{42BCDA14-28FF-4523-B3EF-1C91F28CC56F}" type="presParOf" srcId="{2D932FC8-2564-4CF3-8861-0FEEEC5EB629}" destId="{51E6A25B-8960-4A27-ACD8-C0D6E70F2F14}" srcOrd="0" destOrd="0" presId="urn:microsoft.com/office/officeart/2008/layout/VerticalCurvedList"/>
    <dgm:cxn modelId="{483440EF-52A4-4863-8350-529822F64D81}" type="presParOf" srcId="{90AA729D-00FE-4D72-8827-FBD4737F8AFD}" destId="{B9C90157-5809-44D7-ACC0-E765457D51F1}" srcOrd="11" destOrd="0" presId="urn:microsoft.com/office/officeart/2008/layout/VerticalCurvedList"/>
    <dgm:cxn modelId="{19585C63-AA21-4B2E-89BE-7E9F223CB4AD}" type="presParOf" srcId="{90AA729D-00FE-4D72-8827-FBD4737F8AFD}" destId="{0A03C0B3-9291-4F0F-A74F-F183DE7C2A03}" srcOrd="12" destOrd="0" presId="urn:microsoft.com/office/officeart/2008/layout/VerticalCurvedList"/>
    <dgm:cxn modelId="{D99B1DA8-2BD3-4D0D-BC6C-21B3CD36E4F9}" type="presParOf" srcId="{0A03C0B3-9291-4F0F-A74F-F183DE7C2A03}" destId="{E9D615F5-06DA-4FEB-A183-A3F8A0767C2A}" srcOrd="0" destOrd="0" presId="urn:microsoft.com/office/officeart/2008/layout/VerticalCurvedList"/>
    <dgm:cxn modelId="{CE46AA56-A39F-463D-BF2F-9B4ED1DC3AB3}" type="presParOf" srcId="{90AA729D-00FE-4D72-8827-FBD4737F8AFD}" destId="{B14E3396-9FA9-487C-B9DB-B3B59BDAE581}" srcOrd="13" destOrd="0" presId="urn:microsoft.com/office/officeart/2008/layout/VerticalCurvedList"/>
    <dgm:cxn modelId="{9627DAB2-8F16-4E5A-AA93-3E61A1BA39C1}" type="presParOf" srcId="{90AA729D-00FE-4D72-8827-FBD4737F8AFD}" destId="{1222ACBD-EA73-4DC7-9394-F268C4478FC5}" srcOrd="14" destOrd="0" presId="urn:microsoft.com/office/officeart/2008/layout/VerticalCurvedList"/>
    <dgm:cxn modelId="{448300CB-3384-4C2A-A27B-7D4809992966}" type="presParOf" srcId="{1222ACBD-EA73-4DC7-9394-F268C4478FC5}" destId="{D8F4D93F-3E8E-4C7F-99E9-7B00EA6DD15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DB7A172-710F-4F79-83FC-C95551B6548C}" type="doc">
      <dgm:prSet loTypeId="urn:microsoft.com/office/officeart/2005/8/layout/vList4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ABA35E0-023E-419B-865C-9138AF82D463}">
      <dgm:prSet phldrT="[Текст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xfrm>
          <a:off x="0" y="1981338"/>
          <a:ext cx="7018338" cy="1801216"/>
        </a:xfrm>
        <a:prstGeom prst="roundRect">
          <a:avLst>
            <a:gd name="adj" fmla="val 10000"/>
          </a:avLst>
        </a:prstGeom>
        <a:ln>
          <a:solidFill>
            <a:schemeClr val="bg2"/>
          </a:solidFill>
        </a:ln>
      </dgm:spPr>
      <dgm:t>
        <a:bodyPr/>
        <a:lstStyle/>
        <a:p>
          <a:r>
            <a:rPr lang="ru-RU" sz="1800" b="1" dirty="0" smtClean="0">
              <a:solidFill>
                <a:schemeClr val="bg2"/>
              </a:solidFill>
              <a:latin typeface="Arial"/>
              <a:ea typeface="+mn-ea"/>
              <a:cs typeface="+mn-cs"/>
            </a:rPr>
            <a:t>Тетрадь стажировки 2017г. </a:t>
          </a:r>
        </a:p>
        <a:p>
          <a:r>
            <a:rPr lang="ru-RU" sz="1800" b="1" dirty="0" smtClean="0">
              <a:solidFill>
                <a:schemeClr val="bg2"/>
              </a:solidFill>
              <a:latin typeface="Arial"/>
              <a:ea typeface="+mn-ea"/>
              <a:cs typeface="+mn-cs"/>
            </a:rPr>
            <a:t>Профессиональный путеводитель!</a:t>
          </a:r>
        </a:p>
      </dgm:t>
    </dgm:pt>
    <dgm:pt modelId="{DF232050-2F6E-440A-A169-CF15D595B7A0}" type="parTrans" cxnId="{2F846B04-82A1-441F-BD9A-08E5713B1485}">
      <dgm:prSet/>
      <dgm:spPr/>
      <dgm:t>
        <a:bodyPr/>
        <a:lstStyle/>
        <a:p>
          <a:endParaRPr lang="ru-RU" sz="1600">
            <a:solidFill>
              <a:schemeClr val="bg1"/>
            </a:solidFill>
          </a:endParaRPr>
        </a:p>
      </dgm:t>
    </dgm:pt>
    <dgm:pt modelId="{411D6964-E94A-4767-9256-39339DF82C45}" type="sibTrans" cxnId="{2F846B04-82A1-441F-BD9A-08E5713B1485}">
      <dgm:prSet/>
      <dgm:spPr/>
      <dgm:t>
        <a:bodyPr/>
        <a:lstStyle/>
        <a:p>
          <a:endParaRPr lang="ru-RU" sz="1600">
            <a:solidFill>
              <a:schemeClr val="bg1"/>
            </a:solidFill>
          </a:endParaRPr>
        </a:p>
      </dgm:t>
    </dgm:pt>
    <dgm:pt modelId="{EBE1E787-2AEE-44CA-97DB-C5EC1D33C94E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xfrm>
          <a:off x="0" y="1981338"/>
          <a:ext cx="7018338" cy="1801216"/>
        </a:xfrm>
        <a:prstGeom prst="roundRect">
          <a:avLst>
            <a:gd name="adj" fmla="val 10000"/>
          </a:avLst>
        </a:prstGeom>
        <a:ln>
          <a:solidFill>
            <a:schemeClr val="bg2"/>
          </a:solidFill>
        </a:ln>
      </dgm:spPr>
      <dgm:t>
        <a:bodyPr/>
        <a:lstStyle/>
        <a:p>
          <a:r>
            <a:rPr lang="ru-RU" sz="1600" dirty="0" smtClean="0">
              <a:solidFill>
                <a:schemeClr val="bg2"/>
              </a:solidFill>
              <a:latin typeface="Arial"/>
              <a:ea typeface="+mn-ea"/>
              <a:cs typeface="+mn-cs"/>
            </a:rPr>
            <a:t>Список инструкций и обучений</a:t>
          </a:r>
        </a:p>
      </dgm:t>
    </dgm:pt>
    <dgm:pt modelId="{1C4E7C59-4045-46AC-8B90-45FFFD277F16}" type="parTrans" cxnId="{267E99EF-B2BF-49FE-A2B8-C3494AA7803D}">
      <dgm:prSet/>
      <dgm:spPr/>
      <dgm:t>
        <a:bodyPr/>
        <a:lstStyle/>
        <a:p>
          <a:endParaRPr lang="ru-RU" sz="1600">
            <a:solidFill>
              <a:schemeClr val="bg1"/>
            </a:solidFill>
          </a:endParaRPr>
        </a:p>
      </dgm:t>
    </dgm:pt>
    <dgm:pt modelId="{B0FF42B2-D241-4057-84F5-11D3DEEF18CC}" type="sibTrans" cxnId="{267E99EF-B2BF-49FE-A2B8-C3494AA7803D}">
      <dgm:prSet/>
      <dgm:spPr/>
      <dgm:t>
        <a:bodyPr/>
        <a:lstStyle/>
        <a:p>
          <a:endParaRPr lang="ru-RU" sz="1600">
            <a:solidFill>
              <a:schemeClr val="bg1"/>
            </a:solidFill>
          </a:endParaRPr>
        </a:p>
      </dgm:t>
    </dgm:pt>
    <dgm:pt modelId="{AAD218AF-90BA-474F-81CF-A27968B71AB3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xfrm>
          <a:off x="0" y="1981338"/>
          <a:ext cx="7018338" cy="1801216"/>
        </a:xfrm>
        <a:prstGeom prst="roundRect">
          <a:avLst>
            <a:gd name="adj" fmla="val 10000"/>
          </a:avLst>
        </a:prstGeom>
        <a:ln>
          <a:solidFill>
            <a:schemeClr val="bg2"/>
          </a:solidFill>
        </a:ln>
      </dgm:spPr>
      <dgm:t>
        <a:bodyPr/>
        <a:lstStyle/>
        <a:p>
          <a:r>
            <a:rPr lang="ru-RU" sz="1600" dirty="0" smtClean="0">
              <a:solidFill>
                <a:schemeClr val="bg2"/>
              </a:solidFill>
              <a:latin typeface="Arial"/>
              <a:ea typeface="+mn-ea"/>
              <a:cs typeface="+mn-cs"/>
            </a:rPr>
            <a:t>Профессиональные навыки</a:t>
          </a:r>
          <a:endParaRPr lang="ru-RU" sz="1600" dirty="0">
            <a:solidFill>
              <a:schemeClr val="bg2"/>
            </a:solidFill>
            <a:latin typeface="Arial"/>
            <a:ea typeface="+mn-ea"/>
            <a:cs typeface="+mn-cs"/>
          </a:endParaRPr>
        </a:p>
      </dgm:t>
    </dgm:pt>
    <dgm:pt modelId="{C84779F3-922C-4597-9B69-30BB7E2277A9}" type="parTrans" cxnId="{65F98F2C-510D-4029-90F4-13B82C0F482B}">
      <dgm:prSet/>
      <dgm:spPr/>
      <dgm:t>
        <a:bodyPr/>
        <a:lstStyle/>
        <a:p>
          <a:endParaRPr lang="ru-RU" sz="1600">
            <a:solidFill>
              <a:schemeClr val="bg1"/>
            </a:solidFill>
          </a:endParaRPr>
        </a:p>
      </dgm:t>
    </dgm:pt>
    <dgm:pt modelId="{9CC6F456-ED77-4666-8A94-1CF0E80B0BB3}" type="sibTrans" cxnId="{65F98F2C-510D-4029-90F4-13B82C0F482B}">
      <dgm:prSet/>
      <dgm:spPr/>
      <dgm:t>
        <a:bodyPr/>
        <a:lstStyle/>
        <a:p>
          <a:endParaRPr lang="ru-RU" sz="1600">
            <a:solidFill>
              <a:schemeClr val="bg1"/>
            </a:solidFill>
          </a:endParaRPr>
        </a:p>
      </dgm:t>
    </dgm:pt>
    <dgm:pt modelId="{0C4862AA-275B-41AB-828A-16D5EB49EC2A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xfrm>
          <a:off x="0" y="1981338"/>
          <a:ext cx="7018338" cy="1801216"/>
        </a:xfrm>
        <a:prstGeom prst="roundRect">
          <a:avLst>
            <a:gd name="adj" fmla="val 10000"/>
          </a:avLst>
        </a:prstGeom>
        <a:ln>
          <a:solidFill>
            <a:schemeClr val="bg2"/>
          </a:solidFill>
        </a:ln>
      </dgm:spPr>
      <dgm:t>
        <a:bodyPr/>
        <a:lstStyle/>
        <a:p>
          <a:r>
            <a:rPr lang="ru-RU" sz="1600" dirty="0" smtClean="0">
              <a:solidFill>
                <a:schemeClr val="bg2"/>
              </a:solidFill>
              <a:latin typeface="Arial"/>
              <a:ea typeface="+mn-ea"/>
              <a:cs typeface="+mn-cs"/>
            </a:rPr>
            <a:t>Сроки прохождения блока</a:t>
          </a:r>
        </a:p>
      </dgm:t>
    </dgm:pt>
    <dgm:pt modelId="{E997168B-765D-434A-A1A0-E5D58FAC271D}" type="parTrans" cxnId="{E4E88C40-D45F-4D20-BC68-C6B00D228AAD}">
      <dgm:prSet/>
      <dgm:spPr/>
      <dgm:t>
        <a:bodyPr/>
        <a:lstStyle/>
        <a:p>
          <a:endParaRPr lang="ru-RU" sz="1600">
            <a:solidFill>
              <a:schemeClr val="bg1"/>
            </a:solidFill>
          </a:endParaRPr>
        </a:p>
      </dgm:t>
    </dgm:pt>
    <dgm:pt modelId="{515B6B96-418D-4818-B7B3-BF6EAB0FE113}" type="sibTrans" cxnId="{E4E88C40-D45F-4D20-BC68-C6B00D228AAD}">
      <dgm:prSet/>
      <dgm:spPr/>
      <dgm:t>
        <a:bodyPr/>
        <a:lstStyle/>
        <a:p>
          <a:endParaRPr lang="ru-RU" sz="1600">
            <a:solidFill>
              <a:schemeClr val="bg1"/>
            </a:solidFill>
          </a:endParaRPr>
        </a:p>
      </dgm:t>
    </dgm:pt>
    <dgm:pt modelId="{9B3F3F57-571E-48A8-A6F7-D7057CCC2B8E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xfrm>
          <a:off x="0" y="1981338"/>
          <a:ext cx="7018338" cy="1801216"/>
        </a:xfrm>
        <a:prstGeom prst="roundRect">
          <a:avLst>
            <a:gd name="adj" fmla="val 10000"/>
          </a:avLst>
        </a:prstGeom>
        <a:ln>
          <a:solidFill>
            <a:schemeClr val="bg2"/>
          </a:solidFill>
        </a:ln>
      </dgm:spPr>
      <dgm:t>
        <a:bodyPr/>
        <a:lstStyle/>
        <a:p>
          <a:r>
            <a:rPr lang="ru-RU" sz="1600" dirty="0" smtClean="0">
              <a:solidFill>
                <a:schemeClr val="bg2"/>
              </a:solidFill>
              <a:latin typeface="Arial"/>
              <a:ea typeface="+mn-ea"/>
              <a:cs typeface="+mn-cs"/>
            </a:rPr>
            <a:t>Контрольные вопросы для подготовки тестированию</a:t>
          </a:r>
        </a:p>
      </dgm:t>
    </dgm:pt>
    <dgm:pt modelId="{EF0DB712-FAAC-4B2D-BB25-2BBC0E6174D2}" type="parTrans" cxnId="{AEB9AC9B-B2A9-4CCD-A5E8-0DBC03A30205}">
      <dgm:prSet/>
      <dgm:spPr/>
      <dgm:t>
        <a:bodyPr/>
        <a:lstStyle/>
        <a:p>
          <a:endParaRPr lang="ru-RU" sz="1600">
            <a:solidFill>
              <a:schemeClr val="bg1"/>
            </a:solidFill>
          </a:endParaRPr>
        </a:p>
      </dgm:t>
    </dgm:pt>
    <dgm:pt modelId="{08D031AA-13B0-42F1-8ED6-6B3C541B1D49}" type="sibTrans" cxnId="{AEB9AC9B-B2A9-4CCD-A5E8-0DBC03A30205}">
      <dgm:prSet/>
      <dgm:spPr/>
      <dgm:t>
        <a:bodyPr/>
        <a:lstStyle/>
        <a:p>
          <a:endParaRPr lang="ru-RU" sz="1600">
            <a:solidFill>
              <a:schemeClr val="bg1"/>
            </a:solidFill>
          </a:endParaRPr>
        </a:p>
      </dgm:t>
    </dgm:pt>
    <dgm:pt modelId="{93F0235B-73F9-4461-A983-F25092594FFC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xfrm>
          <a:off x="0" y="1981338"/>
          <a:ext cx="7018338" cy="1801216"/>
        </a:xfrm>
        <a:prstGeom prst="roundRect">
          <a:avLst>
            <a:gd name="adj" fmla="val 10000"/>
          </a:avLst>
        </a:prstGeom>
        <a:ln>
          <a:solidFill>
            <a:schemeClr val="bg2"/>
          </a:solidFill>
        </a:ln>
      </dgm:spPr>
      <dgm:t>
        <a:bodyPr/>
        <a:lstStyle/>
        <a:p>
          <a:r>
            <a:rPr lang="ru-RU" sz="1600" dirty="0" smtClean="0">
              <a:solidFill>
                <a:schemeClr val="bg2"/>
              </a:solidFill>
              <a:latin typeface="Arial"/>
              <a:ea typeface="+mn-ea"/>
              <a:cs typeface="+mn-cs"/>
            </a:rPr>
            <a:t>Возможность делать заметки</a:t>
          </a:r>
        </a:p>
      </dgm:t>
    </dgm:pt>
    <dgm:pt modelId="{E5D852B9-29CA-4D81-9F1E-ECD5865C0A28}" type="parTrans" cxnId="{03C69398-CF88-4660-B0CD-DE566317178A}">
      <dgm:prSet/>
      <dgm:spPr/>
      <dgm:t>
        <a:bodyPr/>
        <a:lstStyle/>
        <a:p>
          <a:endParaRPr lang="ru-RU" sz="1600">
            <a:solidFill>
              <a:schemeClr val="bg1"/>
            </a:solidFill>
          </a:endParaRPr>
        </a:p>
      </dgm:t>
    </dgm:pt>
    <dgm:pt modelId="{EC3E878C-7034-4496-A176-58FF282E04BF}" type="sibTrans" cxnId="{03C69398-CF88-4660-B0CD-DE566317178A}">
      <dgm:prSet/>
      <dgm:spPr/>
      <dgm:t>
        <a:bodyPr/>
        <a:lstStyle/>
        <a:p>
          <a:endParaRPr lang="ru-RU" sz="1600">
            <a:solidFill>
              <a:schemeClr val="bg1"/>
            </a:solidFill>
          </a:endParaRPr>
        </a:p>
      </dgm:t>
    </dgm:pt>
    <dgm:pt modelId="{5BCA40FB-A1E4-4222-B8AB-E02623940760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>
          <a:solidFill>
            <a:schemeClr val="bg2"/>
          </a:solidFill>
        </a:ln>
      </dgm:spPr>
      <dgm:t>
        <a:bodyPr/>
        <a:lstStyle/>
        <a:p>
          <a:endParaRPr lang="ru-RU" sz="1400" dirty="0" smtClean="0">
            <a:solidFill>
              <a:schemeClr val="bg2"/>
            </a:solidFill>
            <a:latin typeface="Arial"/>
            <a:ea typeface="+mn-ea"/>
            <a:cs typeface="+mn-cs"/>
          </a:endParaRPr>
        </a:p>
      </dgm:t>
    </dgm:pt>
    <dgm:pt modelId="{A0F63748-A634-4CD6-A4CB-598B9B62F7EA}" type="parTrans" cxnId="{A5364EBB-E37C-4979-A6E4-A9D468D8BFC9}">
      <dgm:prSet/>
      <dgm:spPr/>
      <dgm:t>
        <a:bodyPr/>
        <a:lstStyle/>
        <a:p>
          <a:endParaRPr lang="ru-RU"/>
        </a:p>
      </dgm:t>
    </dgm:pt>
    <dgm:pt modelId="{D8E2411D-F72E-4355-A35D-740E3C59BCA0}" type="sibTrans" cxnId="{A5364EBB-E37C-4979-A6E4-A9D468D8BFC9}">
      <dgm:prSet/>
      <dgm:spPr/>
      <dgm:t>
        <a:bodyPr/>
        <a:lstStyle/>
        <a:p>
          <a:endParaRPr lang="ru-RU"/>
        </a:p>
      </dgm:t>
    </dgm:pt>
    <dgm:pt modelId="{41AE8E31-D6D9-4B2B-97C8-B6F823F320D5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xfrm>
          <a:off x="0" y="1981338"/>
          <a:ext cx="7018338" cy="1801216"/>
        </a:xfrm>
        <a:ln>
          <a:solidFill>
            <a:schemeClr val="bg2"/>
          </a:solidFill>
        </a:ln>
      </dgm:spPr>
      <dgm:t>
        <a:bodyPr/>
        <a:lstStyle/>
        <a:p>
          <a:r>
            <a:rPr lang="ru-RU" sz="1600" dirty="0" smtClean="0">
              <a:solidFill>
                <a:schemeClr val="bg2"/>
              </a:solidFill>
              <a:latin typeface="Arial"/>
              <a:ea typeface="+mn-ea"/>
              <a:cs typeface="+mn-cs"/>
            </a:rPr>
            <a:t>Комментарий руководителя по итогу стажировки</a:t>
          </a:r>
        </a:p>
      </dgm:t>
    </dgm:pt>
    <dgm:pt modelId="{1BC1ECF7-D57A-4097-80C3-455FF18FE7C0}" type="parTrans" cxnId="{B8CF5BF3-5BE4-4658-9045-1AFCDA91563B}">
      <dgm:prSet/>
      <dgm:spPr/>
      <dgm:t>
        <a:bodyPr/>
        <a:lstStyle/>
        <a:p>
          <a:endParaRPr lang="ru-RU"/>
        </a:p>
      </dgm:t>
    </dgm:pt>
    <dgm:pt modelId="{6187BEB4-8145-488A-9037-9CE466B4DC10}" type="sibTrans" cxnId="{B8CF5BF3-5BE4-4658-9045-1AFCDA91563B}">
      <dgm:prSet/>
      <dgm:spPr/>
      <dgm:t>
        <a:bodyPr/>
        <a:lstStyle/>
        <a:p>
          <a:endParaRPr lang="ru-RU"/>
        </a:p>
      </dgm:t>
    </dgm:pt>
    <dgm:pt modelId="{612ABF8C-315C-490F-8384-074E5A193D12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xfrm>
          <a:off x="0" y="1981338"/>
          <a:ext cx="7018338" cy="1801216"/>
        </a:xfrm>
        <a:ln>
          <a:solidFill>
            <a:schemeClr val="bg2"/>
          </a:solidFill>
        </a:ln>
      </dgm:spPr>
      <dgm:t>
        <a:bodyPr/>
        <a:lstStyle/>
        <a:p>
          <a:r>
            <a:rPr lang="ru-RU" sz="1600" dirty="0" smtClean="0">
              <a:solidFill>
                <a:schemeClr val="bg2"/>
              </a:solidFill>
              <a:latin typeface="Arial"/>
              <a:ea typeface="+mn-ea"/>
              <a:cs typeface="+mn-cs"/>
            </a:rPr>
            <a:t>Формат тетради, брошюры</a:t>
          </a:r>
        </a:p>
      </dgm:t>
    </dgm:pt>
    <dgm:pt modelId="{EC60FC0C-6444-4A69-B68E-A7E5C199B0F1}" type="parTrans" cxnId="{8DB66557-41BE-428C-B9CF-126DDE97A0F4}">
      <dgm:prSet/>
      <dgm:spPr/>
      <dgm:t>
        <a:bodyPr/>
        <a:lstStyle/>
        <a:p>
          <a:endParaRPr lang="ru-RU"/>
        </a:p>
      </dgm:t>
    </dgm:pt>
    <dgm:pt modelId="{063C7B3C-7664-4FD3-9313-6309EC58AF86}" type="sibTrans" cxnId="{8DB66557-41BE-428C-B9CF-126DDE97A0F4}">
      <dgm:prSet/>
      <dgm:spPr/>
      <dgm:t>
        <a:bodyPr/>
        <a:lstStyle/>
        <a:p>
          <a:endParaRPr lang="ru-RU"/>
        </a:p>
      </dgm:t>
    </dgm:pt>
    <dgm:pt modelId="{10C95D41-8109-4765-B735-C1B37EC1206D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xfrm>
          <a:off x="0" y="1981338"/>
          <a:ext cx="7018338" cy="1801216"/>
        </a:xfrm>
        <a:ln>
          <a:solidFill>
            <a:schemeClr val="bg2"/>
          </a:solidFill>
        </a:ln>
      </dgm:spPr>
      <dgm:t>
        <a:bodyPr/>
        <a:lstStyle/>
        <a:p>
          <a:r>
            <a:rPr lang="ru-RU" sz="1600" dirty="0" smtClean="0">
              <a:solidFill>
                <a:schemeClr val="bg2"/>
              </a:solidFill>
              <a:latin typeface="Arial"/>
              <a:ea typeface="+mn-ea"/>
              <a:cs typeface="+mn-cs"/>
            </a:rPr>
            <a:t>Функциональные задачи</a:t>
          </a:r>
        </a:p>
      </dgm:t>
    </dgm:pt>
    <dgm:pt modelId="{6844ED79-675A-4D6C-88AC-9420FE06D679}" type="parTrans" cxnId="{635E7990-6DC8-4DBC-B125-F2C631383585}">
      <dgm:prSet/>
      <dgm:spPr/>
      <dgm:t>
        <a:bodyPr/>
        <a:lstStyle/>
        <a:p>
          <a:endParaRPr lang="ru-RU"/>
        </a:p>
      </dgm:t>
    </dgm:pt>
    <dgm:pt modelId="{23044113-E82C-4436-87A6-9D0893CDD5EE}" type="sibTrans" cxnId="{635E7990-6DC8-4DBC-B125-F2C631383585}">
      <dgm:prSet/>
      <dgm:spPr/>
      <dgm:t>
        <a:bodyPr/>
        <a:lstStyle/>
        <a:p>
          <a:endParaRPr lang="ru-RU"/>
        </a:p>
      </dgm:t>
    </dgm:pt>
    <dgm:pt modelId="{71A72ADA-32BA-4DFA-B41E-053EAAB40361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xfrm>
          <a:off x="0" y="1981338"/>
          <a:ext cx="7018338" cy="1801216"/>
        </a:xfrm>
        <a:ln>
          <a:solidFill>
            <a:schemeClr val="bg2"/>
          </a:solidFill>
        </a:ln>
      </dgm:spPr>
      <dgm:t>
        <a:bodyPr/>
        <a:lstStyle/>
        <a:p>
          <a:r>
            <a:rPr lang="ru-RU" sz="1600" dirty="0" smtClean="0">
              <a:solidFill>
                <a:schemeClr val="bg2"/>
              </a:solidFill>
              <a:latin typeface="Arial"/>
              <a:ea typeface="+mn-ea"/>
              <a:cs typeface="+mn-cs"/>
            </a:rPr>
            <a:t>ТС – остается у сотрудника!</a:t>
          </a:r>
        </a:p>
      </dgm:t>
    </dgm:pt>
    <dgm:pt modelId="{83E810C7-C767-4F71-A5BD-90A48B37F5C5}" type="parTrans" cxnId="{33872B48-CB67-4300-AC3F-D7E81BC97663}">
      <dgm:prSet/>
      <dgm:spPr/>
      <dgm:t>
        <a:bodyPr/>
        <a:lstStyle/>
        <a:p>
          <a:endParaRPr lang="ru-RU"/>
        </a:p>
      </dgm:t>
    </dgm:pt>
    <dgm:pt modelId="{240D6F1C-32FB-4A7E-8C6A-B008827C1A71}" type="sibTrans" cxnId="{33872B48-CB67-4300-AC3F-D7E81BC97663}">
      <dgm:prSet/>
      <dgm:spPr/>
      <dgm:t>
        <a:bodyPr/>
        <a:lstStyle/>
        <a:p>
          <a:endParaRPr lang="ru-RU"/>
        </a:p>
      </dgm:t>
    </dgm:pt>
    <dgm:pt modelId="{A405138D-ED2B-4779-AE9E-B14192C58FE3}" type="pres">
      <dgm:prSet presAssocID="{CDB7A172-710F-4F79-83FC-C95551B6548C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BF3DA0B-5799-43F1-BA93-4B0F2154FBC8}" type="pres">
      <dgm:prSet presAssocID="{6ABA35E0-023E-419B-865C-9138AF82D463}" presName="comp" presStyleCnt="0"/>
      <dgm:spPr/>
    </dgm:pt>
    <dgm:pt modelId="{2461B071-C6E7-4D87-8E64-4CDD27379341}" type="pres">
      <dgm:prSet presAssocID="{6ABA35E0-023E-419B-865C-9138AF82D463}" presName="box" presStyleLbl="node1" presStyleIdx="0" presStyleCnt="1" custScaleY="141390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6E7BA939-1C01-4C6E-9FD2-EAA3A3438486}" type="pres">
      <dgm:prSet presAssocID="{6ABA35E0-023E-419B-865C-9138AF82D463}" presName="img" presStyleLbl="fgImgPlace1" presStyleIdx="0" presStyleCnt="1" custScaleX="97278" custScaleY="68014"/>
      <dgm:spPr>
        <a:xfrm>
          <a:off x="180121" y="2161460"/>
          <a:ext cx="1403667" cy="144097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40FF1830-FD01-48AF-B3C7-A8B175F88B23}" type="pres">
      <dgm:prSet presAssocID="{6ABA35E0-023E-419B-865C-9138AF82D463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DB66557-41BE-428C-B9CF-126DDE97A0F4}" srcId="{6ABA35E0-023E-419B-865C-9138AF82D463}" destId="{612ABF8C-315C-490F-8384-074E5A193D12}" srcOrd="0" destOrd="0" parTransId="{EC60FC0C-6444-4A69-B68E-A7E5C199B0F1}" sibTransId="{063C7B3C-7664-4FD3-9313-6309EC58AF86}"/>
    <dgm:cxn modelId="{4D28A539-A3F8-44EE-B608-92209A15C067}" type="presOf" srcId="{5BCA40FB-A1E4-4222-B8AB-E02623940760}" destId="{40FF1830-FD01-48AF-B3C7-A8B175F88B23}" srcOrd="1" destOrd="10" presId="urn:microsoft.com/office/officeart/2005/8/layout/vList4"/>
    <dgm:cxn modelId="{F9580593-151A-4FA2-810C-BB288B088637}" type="presOf" srcId="{93F0235B-73F9-4461-A983-F25092594FFC}" destId="{2461B071-C6E7-4D87-8E64-4CDD27379341}" srcOrd="0" destOrd="7" presId="urn:microsoft.com/office/officeart/2005/8/layout/vList4"/>
    <dgm:cxn modelId="{635E7990-6DC8-4DBC-B125-F2C631383585}" srcId="{6ABA35E0-023E-419B-865C-9138AF82D463}" destId="{10C95D41-8109-4765-B735-C1B37EC1206D}" srcOrd="1" destOrd="0" parTransId="{6844ED79-675A-4D6C-88AC-9420FE06D679}" sibTransId="{23044113-E82C-4436-87A6-9D0893CDD5EE}"/>
    <dgm:cxn modelId="{A5364EBB-E37C-4979-A6E4-A9D468D8BFC9}" srcId="{6ABA35E0-023E-419B-865C-9138AF82D463}" destId="{5BCA40FB-A1E4-4222-B8AB-E02623940760}" srcOrd="9" destOrd="0" parTransId="{A0F63748-A634-4CD6-A4CB-598B9B62F7EA}" sibTransId="{D8E2411D-F72E-4355-A35D-740E3C59BCA0}"/>
    <dgm:cxn modelId="{95AF4FB5-91EF-4199-96C0-55ACDDED3A16}" type="presOf" srcId="{9B3F3F57-571E-48A8-A6F7-D7057CCC2B8E}" destId="{40FF1830-FD01-48AF-B3C7-A8B175F88B23}" srcOrd="1" destOrd="6" presId="urn:microsoft.com/office/officeart/2005/8/layout/vList4"/>
    <dgm:cxn modelId="{267E99EF-B2BF-49FE-A2B8-C3494AA7803D}" srcId="{6ABA35E0-023E-419B-865C-9138AF82D463}" destId="{EBE1E787-2AEE-44CA-97DB-C5EC1D33C94E}" srcOrd="2" destOrd="0" parTransId="{1C4E7C59-4045-46AC-8B90-45FFFD277F16}" sibTransId="{B0FF42B2-D241-4057-84F5-11D3DEEF18CC}"/>
    <dgm:cxn modelId="{F8505851-191D-48F5-89E7-536CBD61B211}" type="presOf" srcId="{EBE1E787-2AEE-44CA-97DB-C5EC1D33C94E}" destId="{40FF1830-FD01-48AF-B3C7-A8B175F88B23}" srcOrd="1" destOrd="3" presId="urn:microsoft.com/office/officeart/2005/8/layout/vList4"/>
    <dgm:cxn modelId="{3FE84391-4B18-4FD7-ADE0-0219BE5985F2}" type="presOf" srcId="{5BCA40FB-A1E4-4222-B8AB-E02623940760}" destId="{2461B071-C6E7-4D87-8E64-4CDD27379341}" srcOrd="0" destOrd="10" presId="urn:microsoft.com/office/officeart/2005/8/layout/vList4"/>
    <dgm:cxn modelId="{E4E88C40-D45F-4D20-BC68-C6B00D228AAD}" srcId="{6ABA35E0-023E-419B-865C-9138AF82D463}" destId="{0C4862AA-275B-41AB-828A-16D5EB49EC2A}" srcOrd="4" destOrd="0" parTransId="{E997168B-765D-434A-A1A0-E5D58FAC271D}" sibTransId="{515B6B96-418D-4818-B7B3-BF6EAB0FE113}"/>
    <dgm:cxn modelId="{AC90B12F-E0B0-4D6C-9ED3-98CA686A705B}" type="presOf" srcId="{41AE8E31-D6D9-4B2B-97C8-B6F823F320D5}" destId="{40FF1830-FD01-48AF-B3C7-A8B175F88B23}" srcOrd="1" destOrd="8" presId="urn:microsoft.com/office/officeart/2005/8/layout/vList4"/>
    <dgm:cxn modelId="{6FB02131-3823-402A-9CFF-CB6CB687C55C}" type="presOf" srcId="{6ABA35E0-023E-419B-865C-9138AF82D463}" destId="{2461B071-C6E7-4D87-8E64-4CDD27379341}" srcOrd="0" destOrd="0" presId="urn:microsoft.com/office/officeart/2005/8/layout/vList4"/>
    <dgm:cxn modelId="{3F592110-D930-4328-8A1A-3DBA3CABC04E}" type="presOf" srcId="{10C95D41-8109-4765-B735-C1B37EC1206D}" destId="{2461B071-C6E7-4D87-8E64-4CDD27379341}" srcOrd="0" destOrd="2" presId="urn:microsoft.com/office/officeart/2005/8/layout/vList4"/>
    <dgm:cxn modelId="{C8D679BB-C17E-4FA8-954E-6C3213C3B577}" type="presOf" srcId="{EBE1E787-2AEE-44CA-97DB-C5EC1D33C94E}" destId="{2461B071-C6E7-4D87-8E64-4CDD27379341}" srcOrd="0" destOrd="3" presId="urn:microsoft.com/office/officeart/2005/8/layout/vList4"/>
    <dgm:cxn modelId="{B8CF5BF3-5BE4-4658-9045-1AFCDA91563B}" srcId="{6ABA35E0-023E-419B-865C-9138AF82D463}" destId="{41AE8E31-D6D9-4B2B-97C8-B6F823F320D5}" srcOrd="7" destOrd="0" parTransId="{1BC1ECF7-D57A-4097-80C3-455FF18FE7C0}" sibTransId="{6187BEB4-8145-488A-9037-9CE466B4DC10}"/>
    <dgm:cxn modelId="{CC98B7A2-5389-473D-84E3-097BB1DC5C89}" type="presOf" srcId="{41AE8E31-D6D9-4B2B-97C8-B6F823F320D5}" destId="{2461B071-C6E7-4D87-8E64-4CDD27379341}" srcOrd="0" destOrd="8" presId="urn:microsoft.com/office/officeart/2005/8/layout/vList4"/>
    <dgm:cxn modelId="{AEB9AC9B-B2A9-4CCD-A5E8-0DBC03A30205}" srcId="{6ABA35E0-023E-419B-865C-9138AF82D463}" destId="{9B3F3F57-571E-48A8-A6F7-D7057CCC2B8E}" srcOrd="5" destOrd="0" parTransId="{EF0DB712-FAAC-4B2D-BB25-2BBC0E6174D2}" sibTransId="{08D031AA-13B0-42F1-8ED6-6B3C541B1D49}"/>
    <dgm:cxn modelId="{C54C2C04-AF78-4310-BF6C-1DF2AF4348D4}" type="presOf" srcId="{612ABF8C-315C-490F-8384-074E5A193D12}" destId="{2461B071-C6E7-4D87-8E64-4CDD27379341}" srcOrd="0" destOrd="1" presId="urn:microsoft.com/office/officeart/2005/8/layout/vList4"/>
    <dgm:cxn modelId="{03C69398-CF88-4660-B0CD-DE566317178A}" srcId="{6ABA35E0-023E-419B-865C-9138AF82D463}" destId="{93F0235B-73F9-4461-A983-F25092594FFC}" srcOrd="6" destOrd="0" parTransId="{E5D852B9-29CA-4D81-9F1E-ECD5865C0A28}" sibTransId="{EC3E878C-7034-4496-A176-58FF282E04BF}"/>
    <dgm:cxn modelId="{D1D77552-A611-42A3-B241-C100660D80A7}" type="presOf" srcId="{0C4862AA-275B-41AB-828A-16D5EB49EC2A}" destId="{40FF1830-FD01-48AF-B3C7-A8B175F88B23}" srcOrd="1" destOrd="5" presId="urn:microsoft.com/office/officeart/2005/8/layout/vList4"/>
    <dgm:cxn modelId="{DD4AADFD-5554-48C1-A95C-CC1C292F11FD}" type="presOf" srcId="{0C4862AA-275B-41AB-828A-16D5EB49EC2A}" destId="{2461B071-C6E7-4D87-8E64-4CDD27379341}" srcOrd="0" destOrd="5" presId="urn:microsoft.com/office/officeart/2005/8/layout/vList4"/>
    <dgm:cxn modelId="{EAD3B427-88AD-4CB6-ADA7-0891681B9826}" type="presOf" srcId="{71A72ADA-32BA-4DFA-B41E-053EAAB40361}" destId="{2461B071-C6E7-4D87-8E64-4CDD27379341}" srcOrd="0" destOrd="9" presId="urn:microsoft.com/office/officeart/2005/8/layout/vList4"/>
    <dgm:cxn modelId="{583766F2-5D54-4D55-9E95-96506C7D52F3}" type="presOf" srcId="{AAD218AF-90BA-474F-81CF-A27968B71AB3}" destId="{40FF1830-FD01-48AF-B3C7-A8B175F88B23}" srcOrd="1" destOrd="4" presId="urn:microsoft.com/office/officeart/2005/8/layout/vList4"/>
    <dgm:cxn modelId="{2F846B04-82A1-441F-BD9A-08E5713B1485}" srcId="{CDB7A172-710F-4F79-83FC-C95551B6548C}" destId="{6ABA35E0-023E-419B-865C-9138AF82D463}" srcOrd="0" destOrd="0" parTransId="{DF232050-2F6E-440A-A169-CF15D595B7A0}" sibTransId="{411D6964-E94A-4767-9256-39339DF82C45}"/>
    <dgm:cxn modelId="{0905D728-EA5B-41C2-977D-1009F2FA3EF2}" type="presOf" srcId="{10C95D41-8109-4765-B735-C1B37EC1206D}" destId="{40FF1830-FD01-48AF-B3C7-A8B175F88B23}" srcOrd="1" destOrd="2" presId="urn:microsoft.com/office/officeart/2005/8/layout/vList4"/>
    <dgm:cxn modelId="{65F98F2C-510D-4029-90F4-13B82C0F482B}" srcId="{6ABA35E0-023E-419B-865C-9138AF82D463}" destId="{AAD218AF-90BA-474F-81CF-A27968B71AB3}" srcOrd="3" destOrd="0" parTransId="{C84779F3-922C-4597-9B69-30BB7E2277A9}" sibTransId="{9CC6F456-ED77-4666-8A94-1CF0E80B0BB3}"/>
    <dgm:cxn modelId="{33872B48-CB67-4300-AC3F-D7E81BC97663}" srcId="{6ABA35E0-023E-419B-865C-9138AF82D463}" destId="{71A72ADA-32BA-4DFA-B41E-053EAAB40361}" srcOrd="8" destOrd="0" parTransId="{83E810C7-C767-4F71-A5BD-90A48B37F5C5}" sibTransId="{240D6F1C-32FB-4A7E-8C6A-B008827C1A71}"/>
    <dgm:cxn modelId="{E1E11399-DE2A-41CF-B5BC-A795AB89F748}" type="presOf" srcId="{71A72ADA-32BA-4DFA-B41E-053EAAB40361}" destId="{40FF1830-FD01-48AF-B3C7-A8B175F88B23}" srcOrd="1" destOrd="9" presId="urn:microsoft.com/office/officeart/2005/8/layout/vList4"/>
    <dgm:cxn modelId="{3FFD2D58-C55A-4D6D-9341-451AA38FA629}" type="presOf" srcId="{93F0235B-73F9-4461-A983-F25092594FFC}" destId="{40FF1830-FD01-48AF-B3C7-A8B175F88B23}" srcOrd="1" destOrd="7" presId="urn:microsoft.com/office/officeart/2005/8/layout/vList4"/>
    <dgm:cxn modelId="{E1FC1330-43D1-4DCA-94B6-307B3C5C625A}" type="presOf" srcId="{AAD218AF-90BA-474F-81CF-A27968B71AB3}" destId="{2461B071-C6E7-4D87-8E64-4CDD27379341}" srcOrd="0" destOrd="4" presId="urn:microsoft.com/office/officeart/2005/8/layout/vList4"/>
    <dgm:cxn modelId="{9459A7FC-0783-40E1-B692-D2D40C327744}" type="presOf" srcId="{612ABF8C-315C-490F-8384-074E5A193D12}" destId="{40FF1830-FD01-48AF-B3C7-A8B175F88B23}" srcOrd="1" destOrd="1" presId="urn:microsoft.com/office/officeart/2005/8/layout/vList4"/>
    <dgm:cxn modelId="{55959E8A-78D3-4EA2-972E-5C1440C51A79}" type="presOf" srcId="{6ABA35E0-023E-419B-865C-9138AF82D463}" destId="{40FF1830-FD01-48AF-B3C7-A8B175F88B23}" srcOrd="1" destOrd="0" presId="urn:microsoft.com/office/officeart/2005/8/layout/vList4"/>
    <dgm:cxn modelId="{B6E4EF1F-5EFD-4954-AAE9-2F9EA1499DE4}" type="presOf" srcId="{9B3F3F57-571E-48A8-A6F7-D7057CCC2B8E}" destId="{2461B071-C6E7-4D87-8E64-4CDD27379341}" srcOrd="0" destOrd="6" presId="urn:microsoft.com/office/officeart/2005/8/layout/vList4"/>
    <dgm:cxn modelId="{BF69D59D-03BB-44EC-8E60-1978C6CA2181}" type="presOf" srcId="{CDB7A172-710F-4F79-83FC-C95551B6548C}" destId="{A405138D-ED2B-4779-AE9E-B14192C58FE3}" srcOrd="0" destOrd="0" presId="urn:microsoft.com/office/officeart/2005/8/layout/vList4"/>
    <dgm:cxn modelId="{A2DF705A-A08C-4984-8DB0-D0AE4A04D481}" type="presParOf" srcId="{A405138D-ED2B-4779-AE9E-B14192C58FE3}" destId="{DBF3DA0B-5799-43F1-BA93-4B0F2154FBC8}" srcOrd="0" destOrd="0" presId="urn:microsoft.com/office/officeart/2005/8/layout/vList4"/>
    <dgm:cxn modelId="{09325F10-9D44-4084-A425-5A38C2344AD7}" type="presParOf" srcId="{DBF3DA0B-5799-43F1-BA93-4B0F2154FBC8}" destId="{2461B071-C6E7-4D87-8E64-4CDD27379341}" srcOrd="0" destOrd="0" presId="urn:microsoft.com/office/officeart/2005/8/layout/vList4"/>
    <dgm:cxn modelId="{0AED004A-6FF2-4DDD-B053-841280C6C701}" type="presParOf" srcId="{DBF3DA0B-5799-43F1-BA93-4B0F2154FBC8}" destId="{6E7BA939-1C01-4C6E-9FD2-EAA3A3438486}" srcOrd="1" destOrd="0" presId="urn:microsoft.com/office/officeart/2005/8/layout/vList4"/>
    <dgm:cxn modelId="{5D9F0FCC-2AEC-4369-8545-EB863A314BB6}" type="presParOf" srcId="{DBF3DA0B-5799-43F1-BA93-4B0F2154FBC8}" destId="{40FF1830-FD01-48AF-B3C7-A8B175F88B23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5E7E20-D668-4F55-8B26-CFA3BF72E8F6}">
      <dsp:nvSpPr>
        <dsp:cNvPr id="0" name=""/>
        <dsp:cNvSpPr/>
      </dsp:nvSpPr>
      <dsp:spPr>
        <a:xfrm>
          <a:off x="-4635918" y="-710885"/>
          <a:ext cx="5523429" cy="5523429"/>
        </a:xfrm>
        <a:prstGeom prst="blockArc">
          <a:avLst>
            <a:gd name="adj1" fmla="val 18900000"/>
            <a:gd name="adj2" fmla="val 2700000"/>
            <a:gd name="adj3" fmla="val 391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8164DE-BD04-409F-9FB6-16467D5DFDC8}">
      <dsp:nvSpPr>
        <dsp:cNvPr id="0" name=""/>
        <dsp:cNvSpPr/>
      </dsp:nvSpPr>
      <dsp:spPr>
        <a:xfrm>
          <a:off x="287731" y="186461"/>
          <a:ext cx="7887111" cy="3727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5877" tIns="25400" rIns="25400" bIns="254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Руководитель Стажера несет ответственность за введение Работника в должность.</a:t>
          </a:r>
          <a:endParaRPr lang="ru-RU" sz="1000" kern="1200" dirty="0"/>
        </a:p>
      </dsp:txBody>
      <dsp:txXfrm>
        <a:off x="287731" y="186461"/>
        <a:ext cx="7887111" cy="372758"/>
      </dsp:txXfrm>
    </dsp:sp>
    <dsp:sp modelId="{41C3FB81-E2A5-4E53-9D2B-7FADE0BF2934}">
      <dsp:nvSpPr>
        <dsp:cNvPr id="0" name=""/>
        <dsp:cNvSpPr/>
      </dsp:nvSpPr>
      <dsp:spPr>
        <a:xfrm>
          <a:off x="54757" y="139866"/>
          <a:ext cx="465948" cy="46594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56620A-E29F-4548-AB4C-A0C0573CC55A}">
      <dsp:nvSpPr>
        <dsp:cNvPr id="0" name=""/>
        <dsp:cNvSpPr/>
      </dsp:nvSpPr>
      <dsp:spPr>
        <a:xfrm>
          <a:off x="625297" y="745927"/>
          <a:ext cx="7549544" cy="3727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5877" tIns="25400" rIns="25400" bIns="254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Все Руководители проходят подготовку по программе «Наставничество» и являются Наставниками.</a:t>
          </a:r>
          <a:endParaRPr lang="ru-RU" sz="1000" kern="1200" dirty="0"/>
        </a:p>
      </dsp:txBody>
      <dsp:txXfrm>
        <a:off x="625297" y="745927"/>
        <a:ext cx="7549544" cy="372758"/>
      </dsp:txXfrm>
    </dsp:sp>
    <dsp:sp modelId="{17180BF3-55A1-4957-B42A-0A27E1463529}">
      <dsp:nvSpPr>
        <dsp:cNvPr id="0" name=""/>
        <dsp:cNvSpPr/>
      </dsp:nvSpPr>
      <dsp:spPr>
        <a:xfrm>
          <a:off x="392323" y="699332"/>
          <a:ext cx="465948" cy="46594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7F4390-E9D7-4D40-AF38-68C5DAA2CDA8}">
      <dsp:nvSpPr>
        <dsp:cNvPr id="0" name=""/>
        <dsp:cNvSpPr/>
      </dsp:nvSpPr>
      <dsp:spPr>
        <a:xfrm>
          <a:off x="810282" y="1304983"/>
          <a:ext cx="7364560" cy="3727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5877" tIns="25400" rIns="25400" bIns="254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Руководитель  несет ответственность за назначение каждому Стажеру Наставника. </a:t>
          </a:r>
          <a:endParaRPr lang="ru-RU" sz="1000" kern="1200" dirty="0"/>
        </a:p>
      </dsp:txBody>
      <dsp:txXfrm>
        <a:off x="810282" y="1304983"/>
        <a:ext cx="7364560" cy="372758"/>
      </dsp:txXfrm>
    </dsp:sp>
    <dsp:sp modelId="{0E28425D-6886-4EE0-8F3C-2354FD985088}">
      <dsp:nvSpPr>
        <dsp:cNvPr id="0" name=""/>
        <dsp:cNvSpPr/>
      </dsp:nvSpPr>
      <dsp:spPr>
        <a:xfrm>
          <a:off x="577308" y="1258388"/>
          <a:ext cx="465948" cy="46594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40FC95-99FD-4B07-B84D-75024FAFFC18}">
      <dsp:nvSpPr>
        <dsp:cNvPr id="0" name=""/>
        <dsp:cNvSpPr/>
      </dsp:nvSpPr>
      <dsp:spPr>
        <a:xfrm>
          <a:off x="869346" y="1864450"/>
          <a:ext cx="7305496" cy="3727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5877" tIns="25400" rIns="25400" bIns="254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В случае отсутствия в подразделении Стажера соответствующего Наставника, Наставником является Руководитель.</a:t>
          </a:r>
          <a:endParaRPr lang="ru-RU" sz="1000" kern="1200" dirty="0"/>
        </a:p>
      </dsp:txBody>
      <dsp:txXfrm>
        <a:off x="869346" y="1864450"/>
        <a:ext cx="7305496" cy="372758"/>
      </dsp:txXfrm>
    </dsp:sp>
    <dsp:sp modelId="{D32A61D2-24B6-4AF8-BAD9-90DC56E534B2}">
      <dsp:nvSpPr>
        <dsp:cNvPr id="0" name=""/>
        <dsp:cNvSpPr/>
      </dsp:nvSpPr>
      <dsp:spPr>
        <a:xfrm>
          <a:off x="636372" y="1817855"/>
          <a:ext cx="465948" cy="46594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4731D7-A6A1-49A3-BC1B-F467A426B0A8}">
      <dsp:nvSpPr>
        <dsp:cNvPr id="0" name=""/>
        <dsp:cNvSpPr/>
      </dsp:nvSpPr>
      <dsp:spPr>
        <a:xfrm>
          <a:off x="810282" y="2423916"/>
          <a:ext cx="7364560" cy="3727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5877" tIns="25400" rIns="25400" bIns="254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Руководитель  проводит встречу со Стажером и Наставником для обсуждения плана стажировки.</a:t>
          </a:r>
          <a:endParaRPr lang="ru-RU" sz="1000" kern="1200" dirty="0"/>
        </a:p>
      </dsp:txBody>
      <dsp:txXfrm>
        <a:off x="810282" y="2423916"/>
        <a:ext cx="7364560" cy="372758"/>
      </dsp:txXfrm>
    </dsp:sp>
    <dsp:sp modelId="{51E6A25B-8960-4A27-ACD8-C0D6E70F2F14}">
      <dsp:nvSpPr>
        <dsp:cNvPr id="0" name=""/>
        <dsp:cNvSpPr/>
      </dsp:nvSpPr>
      <dsp:spPr>
        <a:xfrm>
          <a:off x="577308" y="2377321"/>
          <a:ext cx="465948" cy="46594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C90157-5809-44D7-ACC0-E765457D51F1}">
      <dsp:nvSpPr>
        <dsp:cNvPr id="0" name=""/>
        <dsp:cNvSpPr/>
      </dsp:nvSpPr>
      <dsp:spPr>
        <a:xfrm>
          <a:off x="625297" y="2982972"/>
          <a:ext cx="7549544" cy="3727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5877" tIns="25400" rIns="25400" bIns="254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После каждого этапа Стажировки Руководитель проводит очные встречи со Стажером и Наставником для обсуждения контрольных вопросов/рабочих ситуаций, подведения промежуточных итогов и предоставления обратной связи.</a:t>
          </a:r>
          <a:endParaRPr lang="ru-RU" sz="1000" kern="1200" dirty="0"/>
        </a:p>
      </dsp:txBody>
      <dsp:txXfrm>
        <a:off x="625297" y="2982972"/>
        <a:ext cx="7549544" cy="372758"/>
      </dsp:txXfrm>
    </dsp:sp>
    <dsp:sp modelId="{E9D615F5-06DA-4FEB-A183-A3F8A0767C2A}">
      <dsp:nvSpPr>
        <dsp:cNvPr id="0" name=""/>
        <dsp:cNvSpPr/>
      </dsp:nvSpPr>
      <dsp:spPr>
        <a:xfrm>
          <a:off x="392323" y="2936377"/>
          <a:ext cx="465948" cy="46594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4E3396-9FA9-487C-B9DB-B3B59BDAE581}">
      <dsp:nvSpPr>
        <dsp:cNvPr id="0" name=""/>
        <dsp:cNvSpPr/>
      </dsp:nvSpPr>
      <dsp:spPr>
        <a:xfrm>
          <a:off x="287731" y="3542438"/>
          <a:ext cx="7887111" cy="3727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5877" tIns="25400" rIns="25400" bIns="254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После завершения этапа Сопровождения Руководитель проводит оценку работы Наставника и Стажера и дает им обратную связь. </a:t>
          </a:r>
          <a:endParaRPr lang="ru-RU" sz="1000" kern="1200" dirty="0"/>
        </a:p>
      </dsp:txBody>
      <dsp:txXfrm>
        <a:off x="287731" y="3542438"/>
        <a:ext cx="7887111" cy="372758"/>
      </dsp:txXfrm>
    </dsp:sp>
    <dsp:sp modelId="{D8F4D93F-3E8E-4C7F-99E9-7B00EA6DD15B}">
      <dsp:nvSpPr>
        <dsp:cNvPr id="0" name=""/>
        <dsp:cNvSpPr/>
      </dsp:nvSpPr>
      <dsp:spPr>
        <a:xfrm>
          <a:off x="54757" y="3495843"/>
          <a:ext cx="465948" cy="46594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61B071-C6E7-4D87-8E64-4CDD27379341}">
      <dsp:nvSpPr>
        <dsp:cNvPr id="0" name=""/>
        <dsp:cNvSpPr/>
      </dsp:nvSpPr>
      <dsp:spPr>
        <a:xfrm>
          <a:off x="0" y="0"/>
          <a:ext cx="8004456" cy="3527651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2"/>
              </a:solidFill>
              <a:latin typeface="Arial"/>
              <a:ea typeface="+mn-ea"/>
              <a:cs typeface="+mn-cs"/>
            </a:rPr>
            <a:t>Тетрадь стажировки 2017г.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2"/>
              </a:solidFill>
              <a:latin typeface="Arial"/>
              <a:ea typeface="+mn-ea"/>
              <a:cs typeface="+mn-cs"/>
            </a:rPr>
            <a:t>Профессиональный путеводитель!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chemeClr val="bg2"/>
              </a:solidFill>
              <a:latin typeface="Arial"/>
              <a:ea typeface="+mn-ea"/>
              <a:cs typeface="+mn-cs"/>
            </a:rPr>
            <a:t>Формат тетради, брошюры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chemeClr val="bg2"/>
              </a:solidFill>
              <a:latin typeface="Arial"/>
              <a:ea typeface="+mn-ea"/>
              <a:cs typeface="+mn-cs"/>
            </a:rPr>
            <a:t>Функциональные задачи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chemeClr val="bg2"/>
              </a:solidFill>
              <a:latin typeface="Arial"/>
              <a:ea typeface="+mn-ea"/>
              <a:cs typeface="+mn-cs"/>
            </a:rPr>
            <a:t>Список инструкций и обучений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chemeClr val="bg2"/>
              </a:solidFill>
              <a:latin typeface="Arial"/>
              <a:ea typeface="+mn-ea"/>
              <a:cs typeface="+mn-cs"/>
            </a:rPr>
            <a:t>Профессиональные навыки</a:t>
          </a:r>
          <a:endParaRPr lang="ru-RU" sz="1600" kern="1200" dirty="0">
            <a:solidFill>
              <a:schemeClr val="bg2"/>
            </a:solidFill>
            <a:latin typeface="Arial"/>
            <a:ea typeface="+mn-ea"/>
            <a:cs typeface="+mn-cs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chemeClr val="bg2"/>
              </a:solidFill>
              <a:latin typeface="Arial"/>
              <a:ea typeface="+mn-ea"/>
              <a:cs typeface="+mn-cs"/>
            </a:rPr>
            <a:t>Сроки прохождения блока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chemeClr val="bg2"/>
              </a:solidFill>
              <a:latin typeface="Arial"/>
              <a:ea typeface="+mn-ea"/>
              <a:cs typeface="+mn-cs"/>
            </a:rPr>
            <a:t>Контрольные вопросы для подготовки тестированию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chemeClr val="bg2"/>
              </a:solidFill>
              <a:latin typeface="Arial"/>
              <a:ea typeface="+mn-ea"/>
              <a:cs typeface="+mn-cs"/>
            </a:rPr>
            <a:t>Возможность делать заметки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chemeClr val="bg2"/>
              </a:solidFill>
              <a:latin typeface="Arial"/>
              <a:ea typeface="+mn-ea"/>
              <a:cs typeface="+mn-cs"/>
            </a:rPr>
            <a:t>Комментарий руководителя по итогу стажировки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chemeClr val="bg2"/>
              </a:solidFill>
              <a:latin typeface="Arial"/>
              <a:ea typeface="+mn-ea"/>
              <a:cs typeface="+mn-cs"/>
            </a:rPr>
            <a:t>ТС – остается у сотрудника!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 smtClean="0">
            <a:solidFill>
              <a:schemeClr val="bg2"/>
            </a:solidFill>
            <a:latin typeface="Arial"/>
            <a:ea typeface="+mn-ea"/>
            <a:cs typeface="+mn-cs"/>
          </a:endParaRPr>
        </a:p>
      </dsp:txBody>
      <dsp:txXfrm>
        <a:off x="1953710" y="103321"/>
        <a:ext cx="5947424" cy="3321009"/>
      </dsp:txXfrm>
    </dsp:sp>
    <dsp:sp modelId="{6E7BA939-1C01-4C6E-9FD2-EAA3A3438486}">
      <dsp:nvSpPr>
        <dsp:cNvPr id="0" name=""/>
        <dsp:cNvSpPr/>
      </dsp:nvSpPr>
      <dsp:spPr>
        <a:xfrm>
          <a:off x="271286" y="1085051"/>
          <a:ext cx="1557314" cy="135754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6737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8FDE89-C194-D34D-83AA-9AFBD74DC4D7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6737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964ACF-CE2C-F94C-B805-C3C372F63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7191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E44254-16FB-144C-BC5D-E455B4ED2167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463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FE227F-9AD0-A849-A024-13C6262BDC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129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FE227F-9AD0-A849-A024-13C6262BDC5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6304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FE227F-9AD0-A849-A024-13C6262BDC5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8483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FE227F-9AD0-A849-A024-13C6262BDC5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3999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FE227F-9AD0-A849-A024-13C6262BDC5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816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allery_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0" y="186192"/>
            <a:ext cx="2610947" cy="911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700" kern="1200">
                <a:solidFill>
                  <a:srgbClr val="FFFFFF"/>
                </a:solidFill>
                <a:latin typeface="Open Sans"/>
                <a:ea typeface="+mn-ea"/>
                <a:cs typeface="Open San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-1588" y="4854202"/>
            <a:ext cx="1947999" cy="29623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700" kern="1200">
                <a:solidFill>
                  <a:srgbClr val="FFFFFF"/>
                </a:solidFill>
                <a:latin typeface="Open Sans"/>
                <a:ea typeface="+mn-ea"/>
                <a:cs typeface="Open San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dirty="0"/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208154" y="4773068"/>
            <a:ext cx="2402793" cy="37737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700" kern="1200">
                <a:solidFill>
                  <a:srgbClr val="FFFFFF"/>
                </a:solidFill>
                <a:latin typeface="Open Sans"/>
                <a:ea typeface="+mn-ea"/>
                <a:cs typeface="Open San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dirty="0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595" y="0"/>
            <a:ext cx="2994405" cy="51435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91"/>
          <a:stretch/>
        </p:blipFill>
        <p:spPr>
          <a:xfrm>
            <a:off x="-1318" y="290555"/>
            <a:ext cx="1272399" cy="295155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95313" y="1842435"/>
            <a:ext cx="5436998" cy="1487606"/>
          </a:xfrm>
          <a:prstGeom prst="rect">
            <a:avLst/>
          </a:prstGeom>
        </p:spPr>
        <p:txBody>
          <a:bodyPr/>
          <a:lstStyle>
            <a:lvl1pPr algn="l">
              <a:defRPr sz="3200">
                <a:latin typeface="+mn-lt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342076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lery_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0" y="186192"/>
            <a:ext cx="2610947" cy="911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700" kern="1200">
                <a:solidFill>
                  <a:srgbClr val="FFFFFF"/>
                </a:solidFill>
                <a:latin typeface="Open Sans"/>
                <a:ea typeface="+mn-ea"/>
                <a:cs typeface="Open San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dirty="0"/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-1588" y="4854202"/>
            <a:ext cx="1947999" cy="29623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700" kern="1200">
                <a:solidFill>
                  <a:srgbClr val="FFFFFF"/>
                </a:solidFill>
                <a:latin typeface="Open Sans"/>
                <a:ea typeface="+mn-ea"/>
                <a:cs typeface="Open San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dirty="0"/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208154" y="4773068"/>
            <a:ext cx="2402793" cy="37737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700" kern="1200">
                <a:solidFill>
                  <a:srgbClr val="FFFFFF"/>
                </a:solidFill>
                <a:latin typeface="Open Sans"/>
                <a:ea typeface="+mn-ea"/>
                <a:cs typeface="Open San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-48581" y="0"/>
            <a:ext cx="2304001" cy="2574787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573028" y="-6940"/>
            <a:ext cx="2304001" cy="2581726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2262087" y="1"/>
            <a:ext cx="2304001" cy="2574786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15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6883696" y="1"/>
            <a:ext cx="2304001" cy="2574785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18"/>
          </p:nvPr>
        </p:nvSpPr>
        <p:spPr>
          <a:xfrm>
            <a:off x="-48308" y="2582594"/>
            <a:ext cx="2304001" cy="2574786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20"/>
          </p:nvPr>
        </p:nvSpPr>
        <p:spPr>
          <a:xfrm>
            <a:off x="4573301" y="2582594"/>
            <a:ext cx="4614396" cy="2560906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21" name="Picture Placeholder 7"/>
          <p:cNvSpPr>
            <a:spLocks noGrp="1"/>
          </p:cNvSpPr>
          <p:nvPr>
            <p:ph type="pic" sz="quarter" idx="23"/>
          </p:nvPr>
        </p:nvSpPr>
        <p:spPr>
          <a:xfrm>
            <a:off x="2262360" y="2582595"/>
            <a:ext cx="2304001" cy="2574785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91674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"/>
                            </p:stCondLst>
                            <p:childTnLst>
                              <p:par>
                                <p:cTn id="1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"/>
                            </p:stCondLst>
                            <p:childTnLst>
                              <p:par>
                                <p:cTn id="2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"/>
                            </p:stCondLst>
                            <p:childTnLst>
                              <p:par>
                                <p:cTn id="2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3" grpId="0"/>
      <p:bldP spid="15" grpId="0"/>
      <p:bldP spid="16" grpId="0"/>
      <p:bldP spid="18" grpId="0"/>
      <p:bldP spid="21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allery_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0" y="186192"/>
            <a:ext cx="2610947" cy="911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700" kern="1200">
                <a:solidFill>
                  <a:srgbClr val="FFFFFF"/>
                </a:solidFill>
                <a:latin typeface="Open Sans"/>
                <a:ea typeface="+mn-ea"/>
                <a:cs typeface="Open San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dirty="0"/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-1588" y="4854202"/>
            <a:ext cx="1947999" cy="29623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700" kern="1200">
                <a:solidFill>
                  <a:srgbClr val="FFFFFF"/>
                </a:solidFill>
                <a:latin typeface="Open Sans"/>
                <a:ea typeface="+mn-ea"/>
                <a:cs typeface="Open San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dirty="0"/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208154" y="4773068"/>
            <a:ext cx="2402793" cy="37737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700" kern="1200">
                <a:solidFill>
                  <a:srgbClr val="FFFFFF"/>
                </a:solidFill>
                <a:latin typeface="Open Sans"/>
                <a:ea typeface="+mn-ea"/>
                <a:cs typeface="Open San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537591" y="-6824"/>
            <a:ext cx="2304001" cy="2574787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6848259" y="-6823"/>
            <a:ext cx="2304001" cy="2574786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18"/>
          </p:nvPr>
        </p:nvSpPr>
        <p:spPr>
          <a:xfrm>
            <a:off x="4537864" y="2575770"/>
            <a:ext cx="2304001" cy="2574786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20"/>
          </p:nvPr>
        </p:nvSpPr>
        <p:spPr>
          <a:xfrm>
            <a:off x="-83588" y="7288"/>
            <a:ext cx="4614396" cy="5143499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21" name="Picture Placeholder 7"/>
          <p:cNvSpPr>
            <a:spLocks noGrp="1"/>
          </p:cNvSpPr>
          <p:nvPr>
            <p:ph type="pic" sz="quarter" idx="23"/>
          </p:nvPr>
        </p:nvSpPr>
        <p:spPr>
          <a:xfrm>
            <a:off x="6848532" y="2575771"/>
            <a:ext cx="2304001" cy="2574785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50543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"/>
                            </p:stCondLst>
                            <p:childTnLst>
                              <p:par>
                                <p:cTn id="1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"/>
                            </p:stCondLst>
                            <p:childTnLst>
                              <p:par>
                                <p:cTn id="2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6" grpId="0"/>
      <p:bldP spid="18" grpId="0"/>
      <p:bldP spid="21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allery_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0" y="186192"/>
            <a:ext cx="2610947" cy="911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700" kern="1200">
                <a:solidFill>
                  <a:srgbClr val="FFFFFF"/>
                </a:solidFill>
                <a:latin typeface="Open Sans"/>
                <a:ea typeface="+mn-ea"/>
                <a:cs typeface="Open San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-48581" y="1250731"/>
            <a:ext cx="2304001" cy="2668181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573028" y="1245482"/>
            <a:ext cx="2304001" cy="2671741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2262087" y="1250733"/>
            <a:ext cx="2304001" cy="2668180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15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6883696" y="1250733"/>
            <a:ext cx="2304001" cy="2668179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39460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"/>
                            </p:stCondLst>
                            <p:childTnLst>
                              <p:par>
                                <p:cTn id="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4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"/>
                            </p:stCondLst>
                            <p:childTnLst>
                              <p:par>
                                <p:cTn id="1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"/>
                            </p:stCondLst>
                            <p:childTnLst>
                              <p:par>
                                <p:cTn id="1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3" grpId="0"/>
      <p:bldP spid="15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lery_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0" y="186192"/>
            <a:ext cx="2610947" cy="911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700" kern="1200">
                <a:solidFill>
                  <a:srgbClr val="FFFFFF"/>
                </a:solidFill>
                <a:latin typeface="Open Sans"/>
                <a:ea typeface="+mn-ea"/>
                <a:cs typeface="Open San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-1588" y="4854202"/>
            <a:ext cx="1947999" cy="29623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700" kern="1200">
                <a:solidFill>
                  <a:srgbClr val="FFFFFF"/>
                </a:solidFill>
                <a:latin typeface="Open Sans"/>
                <a:ea typeface="+mn-ea"/>
                <a:cs typeface="Open San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dirty="0"/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208154" y="4773068"/>
            <a:ext cx="2402793" cy="37737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700" kern="1200">
                <a:solidFill>
                  <a:srgbClr val="FFFFFF"/>
                </a:solidFill>
                <a:latin typeface="Open Sans"/>
                <a:ea typeface="+mn-ea"/>
                <a:cs typeface="Open San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573028" y="-14411"/>
            <a:ext cx="4570972" cy="5164323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1" y="-1"/>
            <a:ext cx="4566088" cy="5150441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78111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allery_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0" y="186192"/>
            <a:ext cx="2610947" cy="911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700" kern="1200">
                <a:solidFill>
                  <a:srgbClr val="FFFFFF"/>
                </a:solidFill>
                <a:latin typeface="Open Sans"/>
                <a:ea typeface="+mn-ea"/>
                <a:cs typeface="Open San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573028" y="985396"/>
            <a:ext cx="4570972" cy="3226120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1" y="985515"/>
            <a:ext cx="4566088" cy="3228499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5194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allery_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0" y="186192"/>
            <a:ext cx="2610947" cy="911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700" kern="1200">
                <a:solidFill>
                  <a:srgbClr val="FFFFFF"/>
                </a:solidFill>
                <a:latin typeface="Open Sans"/>
                <a:ea typeface="+mn-ea"/>
                <a:cs typeface="Open San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915603" y="985396"/>
            <a:ext cx="3434239" cy="3226120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786497" y="985515"/>
            <a:ext cx="3430569" cy="3228499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46851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 txBox="1">
            <a:spLocks/>
          </p:cNvSpPr>
          <p:nvPr userDrawn="1"/>
        </p:nvSpPr>
        <p:spPr>
          <a:xfrm>
            <a:off x="0" y="186192"/>
            <a:ext cx="2610947" cy="911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700" kern="1200">
                <a:solidFill>
                  <a:srgbClr val="FFFFFF"/>
                </a:solidFill>
                <a:latin typeface="Open Sans"/>
                <a:ea typeface="+mn-ea"/>
                <a:cs typeface="Open San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dirty="0"/>
          </a:p>
        </p:txBody>
      </p:sp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" y="4793226"/>
            <a:ext cx="1302774" cy="26981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700" kern="1200">
                <a:solidFill>
                  <a:srgbClr val="FFFFFF"/>
                </a:solidFill>
                <a:latin typeface="Open Sans"/>
                <a:ea typeface="+mn-ea"/>
                <a:cs typeface="Open San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dirty="0"/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1" y="-1"/>
            <a:ext cx="3043434" cy="5143501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3051629" y="-1"/>
            <a:ext cx="3043434" cy="5143501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6100566" y="-1"/>
            <a:ext cx="3043434" cy="5143501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14123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 txBox="1">
            <a:spLocks/>
          </p:cNvSpPr>
          <p:nvPr userDrawn="1"/>
        </p:nvSpPr>
        <p:spPr>
          <a:xfrm>
            <a:off x="0" y="186192"/>
            <a:ext cx="2610947" cy="911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700" kern="1200">
                <a:solidFill>
                  <a:srgbClr val="FFFFFF"/>
                </a:solidFill>
                <a:latin typeface="Open Sans"/>
                <a:ea typeface="+mn-ea"/>
                <a:cs typeface="Open San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dirty="0"/>
          </a:p>
        </p:txBody>
      </p:sp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" y="4793226"/>
            <a:ext cx="1302774" cy="26981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700" kern="1200">
                <a:solidFill>
                  <a:srgbClr val="FFFFFF"/>
                </a:solidFill>
                <a:latin typeface="Open Sans"/>
                <a:ea typeface="+mn-ea"/>
                <a:cs typeface="Open San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dirty="0"/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1" y="-1"/>
            <a:ext cx="3043434" cy="5143501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3051629" y="0"/>
            <a:ext cx="3043434" cy="2580970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6100566" y="-1"/>
            <a:ext cx="3043434" cy="5143501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8"/>
          </p:nvPr>
        </p:nvSpPr>
        <p:spPr>
          <a:xfrm>
            <a:off x="3048938" y="2587112"/>
            <a:ext cx="3043434" cy="2580970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62358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lery_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0" y="186192"/>
            <a:ext cx="2610947" cy="911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700" kern="1200">
                <a:solidFill>
                  <a:srgbClr val="FFFFFF"/>
                </a:solidFill>
                <a:latin typeface="Open Sans"/>
                <a:ea typeface="+mn-ea"/>
                <a:cs typeface="Open San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dirty="0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-1588" y="4854202"/>
            <a:ext cx="1947999" cy="29623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700" kern="1200">
                <a:solidFill>
                  <a:srgbClr val="FFFFFF"/>
                </a:solidFill>
                <a:latin typeface="Open Sans"/>
                <a:ea typeface="+mn-ea"/>
                <a:cs typeface="Open San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dirty="0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208154" y="4773068"/>
            <a:ext cx="2402793" cy="37737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700" kern="1200">
                <a:solidFill>
                  <a:srgbClr val="FFFFFF"/>
                </a:solidFill>
                <a:latin typeface="Open Sans"/>
                <a:ea typeface="+mn-ea"/>
                <a:cs typeface="Open San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-48581" y="-14944"/>
            <a:ext cx="2304001" cy="5199529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573028" y="-21882"/>
            <a:ext cx="2304001" cy="5206467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2262087" y="-14941"/>
            <a:ext cx="2304001" cy="5199527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15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6883696" y="-14941"/>
            <a:ext cx="2304001" cy="5199527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77996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"/>
                            </p:stCondLst>
                            <p:childTnLst>
                              <p:par>
                                <p:cTn id="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4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"/>
                            </p:stCondLst>
                            <p:childTnLst>
                              <p:par>
                                <p:cTn id="1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"/>
                            </p:stCondLst>
                            <p:childTnLst>
                              <p:par>
                                <p:cTn id="1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3" grpId="0"/>
      <p:bldP spid="15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gallery_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872293" y="-21882"/>
            <a:ext cx="2133165" cy="5206468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2732592" y="-14941"/>
            <a:ext cx="2133165" cy="5199528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15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7011721" y="-14941"/>
            <a:ext cx="2133165" cy="5199527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66816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"/>
                            </p:stCondLst>
                            <p:childTnLst>
                              <p:par>
                                <p:cTn id="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4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"/>
                            </p:stCondLst>
                            <p:childTnLst>
                              <p:par>
                                <p:cTn id="1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5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allery_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0" y="186192"/>
            <a:ext cx="2610947" cy="911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700" kern="1200">
                <a:solidFill>
                  <a:srgbClr val="FFFFFF"/>
                </a:solidFill>
                <a:latin typeface="Open Sans"/>
                <a:ea typeface="+mn-ea"/>
                <a:cs typeface="Open San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-1588" y="4854202"/>
            <a:ext cx="1947999" cy="29623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700" kern="1200">
                <a:solidFill>
                  <a:srgbClr val="FFFFFF"/>
                </a:solidFill>
                <a:latin typeface="Open Sans"/>
                <a:ea typeface="+mn-ea"/>
                <a:cs typeface="Open San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dirty="0"/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208154" y="4773068"/>
            <a:ext cx="2402793" cy="37737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700" kern="1200">
                <a:solidFill>
                  <a:srgbClr val="FFFFFF"/>
                </a:solidFill>
                <a:latin typeface="Open Sans"/>
                <a:ea typeface="+mn-ea"/>
                <a:cs typeface="Open San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488" y="0"/>
            <a:ext cx="1554512" cy="5143500"/>
          </a:xfrm>
          <a:prstGeom prst="rect">
            <a:avLst/>
          </a:prstGeom>
        </p:spPr>
      </p:pic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-1317" y="4864528"/>
            <a:ext cx="475382" cy="144000"/>
          </a:xfrm>
          <a:prstGeom prst="rect">
            <a:avLst/>
          </a:prstGeom>
          <a:solidFill>
            <a:schemeClr val="accent1"/>
          </a:solidFill>
          <a:effectLst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700" kern="1200">
                <a:solidFill>
                  <a:srgbClr val="FFFFFF"/>
                </a:solidFill>
                <a:latin typeface="Open Sans"/>
                <a:ea typeface="+mn-ea"/>
                <a:cs typeface="Open San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201108" y="4848732"/>
            <a:ext cx="309700" cy="1785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>
              <a:lnSpc>
                <a:spcPct val="70000"/>
              </a:lnSpc>
            </a:pPr>
            <a:fld id="{386B4344-649F-C745-A86B-93613093FF3C}" type="slidenum">
              <a:rPr lang="en-US" sz="800" b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8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91"/>
          <a:stretch/>
        </p:blipFill>
        <p:spPr>
          <a:xfrm>
            <a:off x="-1318" y="290555"/>
            <a:ext cx="1272399" cy="295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92298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317500" y="1477963"/>
            <a:ext cx="2667000" cy="17113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457200" indent="0">
              <a:buNone/>
              <a:defRPr sz="700"/>
            </a:lvl2pPr>
            <a:lvl3pPr marL="914400" indent="0">
              <a:buNone/>
              <a:defRPr sz="700"/>
            </a:lvl3pPr>
            <a:lvl4pPr marL="1371600" indent="0">
              <a:buNone/>
              <a:defRPr sz="700"/>
            </a:lvl4pPr>
            <a:lvl5pPr marL="1828800" indent="0">
              <a:buNone/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ext Placeholder 18"/>
          <p:cNvSpPr>
            <a:spLocks noGrp="1"/>
          </p:cNvSpPr>
          <p:nvPr>
            <p:ph type="body" sz="quarter" idx="18"/>
          </p:nvPr>
        </p:nvSpPr>
        <p:spPr>
          <a:xfrm>
            <a:off x="3227295" y="1477963"/>
            <a:ext cx="2667000" cy="17113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457200" indent="0">
              <a:buNone/>
              <a:defRPr sz="700"/>
            </a:lvl2pPr>
            <a:lvl3pPr marL="914400" indent="0">
              <a:buNone/>
              <a:defRPr sz="700"/>
            </a:lvl3pPr>
            <a:lvl4pPr marL="1371600" indent="0">
              <a:buNone/>
              <a:defRPr sz="700"/>
            </a:lvl4pPr>
            <a:lvl5pPr marL="1828800" indent="0">
              <a:buNone/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18"/>
          <p:cNvSpPr>
            <a:spLocks noGrp="1"/>
          </p:cNvSpPr>
          <p:nvPr>
            <p:ph type="body" sz="quarter" idx="19"/>
          </p:nvPr>
        </p:nvSpPr>
        <p:spPr>
          <a:xfrm>
            <a:off x="6140824" y="1477963"/>
            <a:ext cx="2667000" cy="17113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457200" indent="0">
              <a:buNone/>
              <a:defRPr sz="700"/>
            </a:lvl2pPr>
            <a:lvl3pPr marL="914400" indent="0">
              <a:buNone/>
              <a:defRPr sz="700"/>
            </a:lvl3pPr>
            <a:lvl4pPr marL="1371600" indent="0">
              <a:buNone/>
              <a:defRPr sz="700"/>
            </a:lvl4pPr>
            <a:lvl5pPr marL="1828800" indent="0">
              <a:buNone/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6048375" y="3354671"/>
            <a:ext cx="3095625" cy="1419225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6940" y="3354388"/>
            <a:ext cx="3095625" cy="1419225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3109505" y="3354104"/>
            <a:ext cx="2935920" cy="1419225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72886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3" grpId="0"/>
      <p:bldP spid="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0" y="186192"/>
            <a:ext cx="2610947" cy="911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700" kern="1200">
                <a:solidFill>
                  <a:srgbClr val="FFFFFF"/>
                </a:solidFill>
                <a:latin typeface="Open Sans"/>
                <a:ea typeface="+mn-ea"/>
                <a:cs typeface="Open San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dirty="0"/>
          </a:p>
        </p:txBody>
      </p:sp>
      <p:sp>
        <p:nvSpPr>
          <p:cNvPr id="5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595313" y="2988235"/>
            <a:ext cx="2447296" cy="154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latin typeface="+mn-lt"/>
              </a:defRPr>
            </a:lvl1pPr>
            <a:lvl2pPr marL="457200" indent="0">
              <a:buNone/>
              <a:defRPr sz="700"/>
            </a:lvl2pPr>
            <a:lvl3pPr marL="914400" indent="0">
              <a:buNone/>
              <a:defRPr sz="700"/>
            </a:lvl3pPr>
            <a:lvl4pPr marL="1371600" indent="0">
              <a:buNone/>
              <a:defRPr sz="700"/>
            </a:lvl4pPr>
            <a:lvl5pPr marL="1828800" indent="0">
              <a:buNone/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18"/>
          <p:cNvSpPr>
            <a:spLocks noGrp="1"/>
          </p:cNvSpPr>
          <p:nvPr>
            <p:ph type="body" sz="quarter" idx="18"/>
          </p:nvPr>
        </p:nvSpPr>
        <p:spPr>
          <a:xfrm>
            <a:off x="3227295" y="2988235"/>
            <a:ext cx="2667000" cy="154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latin typeface="+mn-lt"/>
              </a:defRPr>
            </a:lvl1pPr>
            <a:lvl2pPr marL="457200" indent="0">
              <a:buNone/>
              <a:defRPr sz="700"/>
            </a:lvl2pPr>
            <a:lvl3pPr marL="914400" indent="0">
              <a:buNone/>
              <a:defRPr sz="700"/>
            </a:lvl3pPr>
            <a:lvl4pPr marL="1371600" indent="0">
              <a:buNone/>
              <a:defRPr sz="700"/>
            </a:lvl4pPr>
            <a:lvl5pPr marL="1828800" indent="0">
              <a:buNone/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18"/>
          <p:cNvSpPr>
            <a:spLocks noGrp="1"/>
          </p:cNvSpPr>
          <p:nvPr>
            <p:ph type="body" sz="quarter" idx="19"/>
          </p:nvPr>
        </p:nvSpPr>
        <p:spPr>
          <a:xfrm>
            <a:off x="6056415" y="2988235"/>
            <a:ext cx="2474809" cy="154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latin typeface="+mn-lt"/>
              </a:defRPr>
            </a:lvl1pPr>
            <a:lvl2pPr marL="457200" indent="0">
              <a:buNone/>
              <a:defRPr sz="700"/>
            </a:lvl2pPr>
            <a:lvl3pPr marL="914400" indent="0">
              <a:buNone/>
              <a:defRPr sz="700"/>
            </a:lvl3pPr>
            <a:lvl4pPr marL="1371600" indent="0">
              <a:buNone/>
              <a:defRPr sz="700"/>
            </a:lvl4pPr>
            <a:lvl5pPr marL="1828800" indent="0">
              <a:buNone/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579216" y="2324369"/>
            <a:ext cx="7952009" cy="50677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0" y="0"/>
            <a:ext cx="9144000" cy="21510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76977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317500" y="2990485"/>
            <a:ext cx="2667000" cy="15557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latin typeface="+mn-lt"/>
              </a:defRPr>
            </a:lvl1pPr>
            <a:lvl2pPr marL="457200" indent="0">
              <a:buNone/>
              <a:defRPr sz="700"/>
            </a:lvl2pPr>
            <a:lvl3pPr marL="914400" indent="0">
              <a:buNone/>
              <a:defRPr sz="700"/>
            </a:lvl3pPr>
            <a:lvl4pPr marL="1371600" indent="0">
              <a:buNone/>
              <a:defRPr sz="700"/>
            </a:lvl4pPr>
            <a:lvl5pPr marL="1828800" indent="0">
              <a:buNone/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18"/>
          <p:cNvSpPr>
            <a:spLocks noGrp="1"/>
          </p:cNvSpPr>
          <p:nvPr>
            <p:ph type="body" sz="quarter" idx="18"/>
          </p:nvPr>
        </p:nvSpPr>
        <p:spPr>
          <a:xfrm>
            <a:off x="3227295" y="2990485"/>
            <a:ext cx="2667000" cy="15557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latin typeface="+mn-lt"/>
              </a:defRPr>
            </a:lvl1pPr>
            <a:lvl2pPr marL="457200" indent="0">
              <a:buNone/>
              <a:defRPr sz="700"/>
            </a:lvl2pPr>
            <a:lvl3pPr marL="914400" indent="0">
              <a:buNone/>
              <a:defRPr sz="700"/>
            </a:lvl3pPr>
            <a:lvl4pPr marL="1371600" indent="0">
              <a:buNone/>
              <a:defRPr sz="700"/>
            </a:lvl4pPr>
            <a:lvl5pPr marL="1828800" indent="0">
              <a:buNone/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18"/>
          <p:cNvSpPr>
            <a:spLocks noGrp="1"/>
          </p:cNvSpPr>
          <p:nvPr>
            <p:ph type="body" sz="quarter" idx="19"/>
          </p:nvPr>
        </p:nvSpPr>
        <p:spPr>
          <a:xfrm>
            <a:off x="6140824" y="2990485"/>
            <a:ext cx="2667000" cy="15557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latin typeface="+mn-lt"/>
              </a:defRPr>
            </a:lvl1pPr>
            <a:lvl2pPr marL="457200" indent="0">
              <a:buNone/>
              <a:defRPr sz="700"/>
            </a:lvl2pPr>
            <a:lvl3pPr marL="914400" indent="0">
              <a:buNone/>
              <a:defRPr sz="700"/>
            </a:lvl3pPr>
            <a:lvl4pPr marL="1371600" indent="0">
              <a:buNone/>
              <a:defRPr sz="700"/>
            </a:lvl4pPr>
            <a:lvl5pPr marL="1828800" indent="0">
              <a:buNone/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6041435" y="1471023"/>
            <a:ext cx="3095625" cy="14192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0" y="1470740"/>
            <a:ext cx="3095625" cy="14192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3102565" y="1470456"/>
            <a:ext cx="2935920" cy="14192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37971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  <p:bldP spid="21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lery_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573028" y="-6940"/>
            <a:ext cx="2304001" cy="2581726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15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6883696" y="1"/>
            <a:ext cx="2304001" cy="2574785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20"/>
          </p:nvPr>
        </p:nvSpPr>
        <p:spPr>
          <a:xfrm>
            <a:off x="4573301" y="2582594"/>
            <a:ext cx="4614396" cy="2560906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603020" y="3801452"/>
            <a:ext cx="3943590" cy="74197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3791492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gallery_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3689888" y="1637274"/>
            <a:ext cx="1731030" cy="1824835"/>
          </a:xfrm>
          <a:prstGeom prst="ellipse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1463619" y="1641961"/>
            <a:ext cx="1731030" cy="1822403"/>
          </a:xfrm>
          <a:prstGeom prst="ellipse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15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5929996" y="1641960"/>
            <a:ext cx="1731030" cy="1822402"/>
          </a:xfrm>
          <a:prstGeom prst="ellipse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24411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"/>
                            </p:stCondLst>
                            <p:childTnLst>
                              <p:par>
                                <p:cTn id="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4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"/>
                            </p:stCondLst>
                            <p:childTnLst>
                              <p:par>
                                <p:cTn id="1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5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about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29" hasCustomPrompt="1"/>
          </p:nvPr>
        </p:nvSpPr>
        <p:spPr>
          <a:xfrm>
            <a:off x="-6351" y="1433500"/>
            <a:ext cx="2273251" cy="2066592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 algn="ctr">
              <a:buNone/>
              <a:defRPr sz="800">
                <a:solidFill>
                  <a:srgbClr val="202F3E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err="1"/>
              <a:t>Inser</a:t>
            </a:r>
            <a:r>
              <a:rPr lang="en-US" dirty="0"/>
              <a:t> Image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30" hasCustomPrompt="1"/>
          </p:nvPr>
        </p:nvSpPr>
        <p:spPr>
          <a:xfrm>
            <a:off x="2283899" y="1433500"/>
            <a:ext cx="2273251" cy="2066592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 algn="ctr">
              <a:buNone/>
              <a:defRPr sz="800">
                <a:solidFill>
                  <a:srgbClr val="202F3E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err="1"/>
              <a:t>Inser</a:t>
            </a:r>
            <a:r>
              <a:rPr lang="en-US" dirty="0"/>
              <a:t> Image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31" hasCustomPrompt="1"/>
          </p:nvPr>
        </p:nvSpPr>
        <p:spPr>
          <a:xfrm>
            <a:off x="4581620" y="1433500"/>
            <a:ext cx="2273251" cy="2066592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 algn="ctr">
              <a:buNone/>
              <a:defRPr sz="800">
                <a:solidFill>
                  <a:srgbClr val="202F3E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err="1"/>
              <a:t>Inser</a:t>
            </a:r>
            <a:r>
              <a:rPr lang="en-US" dirty="0"/>
              <a:t> Image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32" hasCustomPrompt="1"/>
          </p:nvPr>
        </p:nvSpPr>
        <p:spPr>
          <a:xfrm>
            <a:off x="6879341" y="1433500"/>
            <a:ext cx="2273251" cy="2066592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 algn="ctr">
              <a:buNone/>
              <a:defRPr sz="800">
                <a:solidFill>
                  <a:srgbClr val="202F3E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err="1"/>
              <a:t>Inser</a:t>
            </a:r>
            <a:r>
              <a:rPr lang="en-US" dirty="0"/>
              <a:t> Image</a:t>
            </a:r>
          </a:p>
        </p:txBody>
      </p:sp>
      <p:sp>
        <p:nvSpPr>
          <p:cNvPr id="9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-7471" y="3528258"/>
            <a:ext cx="2274371" cy="101516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just">
              <a:buNone/>
              <a:defRPr sz="1600">
                <a:solidFill>
                  <a:srgbClr val="202F3E"/>
                </a:solidFill>
                <a:latin typeface="+mn-lt"/>
              </a:defRPr>
            </a:lvl1pPr>
            <a:lvl2pPr marL="457200" indent="0">
              <a:buNone/>
              <a:defRPr sz="700"/>
            </a:lvl2pPr>
            <a:lvl3pPr marL="914400" indent="0">
              <a:buNone/>
              <a:defRPr sz="700"/>
            </a:lvl3pPr>
            <a:lvl4pPr marL="1371600" indent="0">
              <a:buNone/>
              <a:defRPr sz="700"/>
            </a:lvl4pPr>
            <a:lvl5pPr marL="1828800" indent="0">
              <a:buNone/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18"/>
          <p:cNvSpPr>
            <a:spLocks noGrp="1"/>
          </p:cNvSpPr>
          <p:nvPr>
            <p:ph type="body" sz="quarter" idx="33"/>
          </p:nvPr>
        </p:nvSpPr>
        <p:spPr>
          <a:xfrm>
            <a:off x="2284836" y="3528258"/>
            <a:ext cx="2274371" cy="101516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just">
              <a:buNone/>
              <a:defRPr sz="1600">
                <a:solidFill>
                  <a:srgbClr val="202F3E"/>
                </a:solidFill>
                <a:latin typeface="+mn-lt"/>
              </a:defRPr>
            </a:lvl1pPr>
            <a:lvl2pPr marL="457200" indent="0">
              <a:buNone/>
              <a:defRPr sz="700"/>
            </a:lvl2pPr>
            <a:lvl3pPr marL="914400" indent="0">
              <a:buNone/>
              <a:defRPr sz="700"/>
            </a:lvl3pPr>
            <a:lvl4pPr marL="1371600" indent="0">
              <a:buNone/>
              <a:defRPr sz="700"/>
            </a:lvl4pPr>
            <a:lvl5pPr marL="1828800" indent="0">
              <a:buNone/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18"/>
          <p:cNvSpPr>
            <a:spLocks noGrp="1"/>
          </p:cNvSpPr>
          <p:nvPr>
            <p:ph type="body" sz="quarter" idx="34"/>
          </p:nvPr>
        </p:nvSpPr>
        <p:spPr>
          <a:xfrm>
            <a:off x="4581620" y="3528258"/>
            <a:ext cx="2274371" cy="101516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just">
              <a:buNone/>
              <a:defRPr sz="1600">
                <a:solidFill>
                  <a:srgbClr val="202F3E"/>
                </a:solidFill>
                <a:latin typeface="+mn-lt"/>
              </a:defRPr>
            </a:lvl1pPr>
            <a:lvl2pPr marL="457200" indent="0">
              <a:buNone/>
              <a:defRPr sz="700"/>
            </a:lvl2pPr>
            <a:lvl3pPr marL="914400" indent="0">
              <a:buNone/>
              <a:defRPr sz="700"/>
            </a:lvl3pPr>
            <a:lvl4pPr marL="1371600" indent="0">
              <a:buNone/>
              <a:defRPr sz="700"/>
            </a:lvl4pPr>
            <a:lvl5pPr marL="1828800" indent="0">
              <a:buNone/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8"/>
          <p:cNvSpPr>
            <a:spLocks noGrp="1"/>
          </p:cNvSpPr>
          <p:nvPr>
            <p:ph type="body" sz="quarter" idx="35"/>
          </p:nvPr>
        </p:nvSpPr>
        <p:spPr>
          <a:xfrm>
            <a:off x="6878221" y="3528258"/>
            <a:ext cx="2274371" cy="101516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just">
              <a:buNone/>
              <a:defRPr sz="1600">
                <a:solidFill>
                  <a:srgbClr val="202F3E"/>
                </a:solidFill>
                <a:latin typeface="+mn-lt"/>
              </a:defRPr>
            </a:lvl1pPr>
            <a:lvl2pPr marL="457200" indent="0">
              <a:buNone/>
              <a:defRPr sz="700"/>
            </a:lvl2pPr>
            <a:lvl3pPr marL="914400" indent="0">
              <a:buNone/>
              <a:defRPr sz="700"/>
            </a:lvl3pPr>
            <a:lvl4pPr marL="1371600" indent="0">
              <a:buNone/>
              <a:defRPr sz="700"/>
            </a:lvl4pPr>
            <a:lvl5pPr marL="1828800" indent="0">
              <a:buNone/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754178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about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30" hasCustomPrompt="1"/>
          </p:nvPr>
        </p:nvSpPr>
        <p:spPr>
          <a:xfrm>
            <a:off x="1270690" y="1433500"/>
            <a:ext cx="2066592" cy="2066592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 algn="ctr">
              <a:buNone/>
              <a:defRPr sz="800">
                <a:solidFill>
                  <a:srgbClr val="202F3E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err="1"/>
              <a:t>Inser</a:t>
            </a:r>
            <a:r>
              <a:rPr lang="en-US" dirty="0"/>
              <a:t> Image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31" hasCustomPrompt="1"/>
          </p:nvPr>
        </p:nvSpPr>
        <p:spPr>
          <a:xfrm>
            <a:off x="3568411" y="1433500"/>
            <a:ext cx="2066592" cy="2066592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 algn="ctr">
              <a:buNone/>
              <a:defRPr sz="800">
                <a:solidFill>
                  <a:srgbClr val="202F3E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err="1"/>
              <a:t>Inser</a:t>
            </a:r>
            <a:r>
              <a:rPr lang="en-US" dirty="0"/>
              <a:t> Image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32" hasCustomPrompt="1"/>
          </p:nvPr>
        </p:nvSpPr>
        <p:spPr>
          <a:xfrm>
            <a:off x="5866132" y="1433500"/>
            <a:ext cx="2066592" cy="2066592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 algn="ctr">
              <a:buNone/>
              <a:defRPr sz="800">
                <a:solidFill>
                  <a:srgbClr val="202F3E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err="1"/>
              <a:t>Inser</a:t>
            </a:r>
            <a:r>
              <a:rPr lang="en-US" dirty="0"/>
              <a:t> Image</a:t>
            </a:r>
          </a:p>
        </p:txBody>
      </p:sp>
      <p:sp>
        <p:nvSpPr>
          <p:cNvPr id="10" name="Text Placeholder 18"/>
          <p:cNvSpPr>
            <a:spLocks noGrp="1"/>
          </p:cNvSpPr>
          <p:nvPr>
            <p:ph type="body" sz="quarter" idx="33"/>
          </p:nvPr>
        </p:nvSpPr>
        <p:spPr>
          <a:xfrm>
            <a:off x="1271678" y="3582135"/>
            <a:ext cx="2067610" cy="10775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just">
              <a:buNone/>
              <a:defRPr sz="600">
                <a:solidFill>
                  <a:srgbClr val="202F3E"/>
                </a:solidFill>
              </a:defRPr>
            </a:lvl1pPr>
            <a:lvl2pPr marL="457200" indent="0">
              <a:buNone/>
              <a:defRPr sz="700"/>
            </a:lvl2pPr>
            <a:lvl3pPr marL="914400" indent="0">
              <a:buNone/>
              <a:defRPr sz="700"/>
            </a:lvl3pPr>
            <a:lvl4pPr marL="1371600" indent="0">
              <a:buNone/>
              <a:defRPr sz="700"/>
            </a:lvl4pPr>
            <a:lvl5pPr marL="1828800" indent="0">
              <a:buNone/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18"/>
          <p:cNvSpPr>
            <a:spLocks noGrp="1"/>
          </p:cNvSpPr>
          <p:nvPr>
            <p:ph type="body" sz="quarter" idx="34"/>
          </p:nvPr>
        </p:nvSpPr>
        <p:spPr>
          <a:xfrm>
            <a:off x="3568462" y="3582135"/>
            <a:ext cx="2067610" cy="10775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just">
              <a:buNone/>
              <a:defRPr sz="600">
                <a:solidFill>
                  <a:srgbClr val="202F3E"/>
                </a:solidFill>
              </a:defRPr>
            </a:lvl1pPr>
            <a:lvl2pPr marL="457200" indent="0">
              <a:buNone/>
              <a:defRPr sz="700"/>
            </a:lvl2pPr>
            <a:lvl3pPr marL="914400" indent="0">
              <a:buNone/>
              <a:defRPr sz="700"/>
            </a:lvl3pPr>
            <a:lvl4pPr marL="1371600" indent="0">
              <a:buNone/>
              <a:defRPr sz="700"/>
            </a:lvl4pPr>
            <a:lvl5pPr marL="1828800" indent="0">
              <a:buNone/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8"/>
          <p:cNvSpPr>
            <a:spLocks noGrp="1"/>
          </p:cNvSpPr>
          <p:nvPr>
            <p:ph type="body" sz="quarter" idx="35"/>
          </p:nvPr>
        </p:nvSpPr>
        <p:spPr>
          <a:xfrm>
            <a:off x="5865063" y="3582135"/>
            <a:ext cx="2067610" cy="10775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just">
              <a:buNone/>
              <a:defRPr sz="600">
                <a:solidFill>
                  <a:srgbClr val="202F3E"/>
                </a:solidFill>
              </a:defRPr>
            </a:lvl1pPr>
            <a:lvl2pPr marL="457200" indent="0">
              <a:buNone/>
              <a:defRPr sz="700"/>
            </a:lvl2pPr>
            <a:lvl3pPr marL="914400" indent="0">
              <a:buNone/>
              <a:defRPr sz="700"/>
            </a:lvl3pPr>
            <a:lvl4pPr marL="1371600" indent="0">
              <a:buNone/>
              <a:defRPr sz="700"/>
            </a:lvl4pPr>
            <a:lvl5pPr marL="1828800" indent="0">
              <a:buNone/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943178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lery_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5"/>
          <p:cNvSpPr txBox="1">
            <a:spLocks/>
          </p:cNvSpPr>
          <p:nvPr userDrawn="1"/>
        </p:nvSpPr>
        <p:spPr>
          <a:xfrm>
            <a:off x="0" y="186192"/>
            <a:ext cx="2610947" cy="911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700" kern="1200">
                <a:solidFill>
                  <a:srgbClr val="FFFFFF"/>
                </a:solidFill>
                <a:latin typeface="Open Sans"/>
                <a:ea typeface="+mn-ea"/>
                <a:cs typeface="Open San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dirty="0"/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-1588" y="4854202"/>
            <a:ext cx="1947999" cy="29623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700" kern="1200">
                <a:solidFill>
                  <a:srgbClr val="FFFFFF"/>
                </a:solidFill>
                <a:latin typeface="Open Sans"/>
                <a:ea typeface="+mn-ea"/>
                <a:cs typeface="Open San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208154" y="4773068"/>
            <a:ext cx="2402793" cy="37737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700" kern="1200">
                <a:solidFill>
                  <a:srgbClr val="FFFFFF"/>
                </a:solidFill>
                <a:latin typeface="Open Sans"/>
                <a:ea typeface="+mn-ea"/>
                <a:cs typeface="Open San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-6667" y="0"/>
            <a:ext cx="4572209" cy="1283923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573028" y="0"/>
            <a:ext cx="4571245" cy="1283923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-6940" y="1290863"/>
            <a:ext cx="4572209" cy="1283923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4572755" y="1290863"/>
            <a:ext cx="4571245" cy="1283923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18"/>
          </p:nvPr>
        </p:nvSpPr>
        <p:spPr>
          <a:xfrm>
            <a:off x="-6394" y="2582594"/>
            <a:ext cx="4572209" cy="1283923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20"/>
          </p:nvPr>
        </p:nvSpPr>
        <p:spPr>
          <a:xfrm>
            <a:off x="4573301" y="2582594"/>
            <a:ext cx="4571245" cy="1283923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22" name="Picture Placeholder 7"/>
          <p:cNvSpPr>
            <a:spLocks noGrp="1"/>
          </p:cNvSpPr>
          <p:nvPr>
            <p:ph type="pic" sz="quarter" idx="22"/>
          </p:nvPr>
        </p:nvSpPr>
        <p:spPr>
          <a:xfrm>
            <a:off x="-6667" y="3873457"/>
            <a:ext cx="4572209" cy="1283923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24" name="Picture Placeholder 7"/>
          <p:cNvSpPr>
            <a:spLocks noGrp="1"/>
          </p:cNvSpPr>
          <p:nvPr>
            <p:ph type="pic" sz="quarter" idx="24"/>
          </p:nvPr>
        </p:nvSpPr>
        <p:spPr>
          <a:xfrm>
            <a:off x="4573028" y="3873457"/>
            <a:ext cx="4571245" cy="1283923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68508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"/>
                            </p:stCondLst>
                            <p:childTnLst>
                              <p:par>
                                <p:cTn id="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4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"/>
                            </p:stCondLst>
                            <p:childTnLst>
                              <p:par>
                                <p:cTn id="1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"/>
                            </p:stCondLst>
                            <p:childTnLst>
                              <p:par>
                                <p:cTn id="1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4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00"/>
                            </p:stCondLst>
                            <p:childTnLst>
                              <p:par>
                                <p:cTn id="2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4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4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400"/>
                            </p:stCondLst>
                            <p:childTnLst>
                              <p:par>
                                <p:cTn id="2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4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800"/>
                            </p:stCondLst>
                            <p:childTnLst>
                              <p:par>
                                <p:cTn id="3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4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  <p:bldP spid="16" grpId="0"/>
      <p:bldP spid="18" grpId="0"/>
      <p:bldP spid="20" grpId="0"/>
      <p:bldP spid="22" grpId="0"/>
      <p:bldP spid="24" grpId="0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lery_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5"/>
          <p:cNvSpPr txBox="1">
            <a:spLocks/>
          </p:cNvSpPr>
          <p:nvPr userDrawn="1"/>
        </p:nvSpPr>
        <p:spPr>
          <a:xfrm>
            <a:off x="0" y="186192"/>
            <a:ext cx="2610947" cy="911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700" kern="1200">
                <a:solidFill>
                  <a:srgbClr val="FFFFFF"/>
                </a:solidFill>
                <a:latin typeface="Open Sans"/>
                <a:ea typeface="+mn-ea"/>
                <a:cs typeface="Open San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-6667" y="0"/>
            <a:ext cx="4572209" cy="1283923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573028" y="0"/>
            <a:ext cx="4571245" cy="1283923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-6940" y="1290863"/>
            <a:ext cx="4572209" cy="1283923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4572755" y="1290863"/>
            <a:ext cx="4571245" cy="1283923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18"/>
          </p:nvPr>
        </p:nvSpPr>
        <p:spPr>
          <a:xfrm>
            <a:off x="-6394" y="2582594"/>
            <a:ext cx="4572209" cy="1283923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20"/>
          </p:nvPr>
        </p:nvSpPr>
        <p:spPr>
          <a:xfrm>
            <a:off x="4573301" y="2582594"/>
            <a:ext cx="4571245" cy="1283923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4572694" y="3947781"/>
            <a:ext cx="4300508" cy="46757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4573301" y="4427013"/>
            <a:ext cx="4299896" cy="46070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0582479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"/>
                            </p:stCondLst>
                            <p:childTnLst>
                              <p:par>
                                <p:cTn id="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4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"/>
                            </p:stCondLst>
                            <p:childTnLst>
                              <p:par>
                                <p:cTn id="1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"/>
                            </p:stCondLst>
                            <p:childTnLst>
                              <p:par>
                                <p:cTn id="1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4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00"/>
                            </p:stCondLst>
                            <p:childTnLst>
                              <p:par>
                                <p:cTn id="2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4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4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  <p:bldP spid="16" grpId="0"/>
      <p:bldP spid="18" grpId="0"/>
      <p:bldP spid="20" grpId="0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lery_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0" y="186192"/>
            <a:ext cx="2610947" cy="911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700" kern="1200">
                <a:solidFill>
                  <a:srgbClr val="FFFFFF"/>
                </a:solidFill>
                <a:latin typeface="Open Sans"/>
                <a:ea typeface="+mn-ea"/>
                <a:cs typeface="Open San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-1588" y="4854202"/>
            <a:ext cx="1947999" cy="29623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700" kern="1200">
                <a:solidFill>
                  <a:srgbClr val="FFFFFF"/>
                </a:solidFill>
                <a:latin typeface="Open Sans"/>
                <a:ea typeface="+mn-ea"/>
                <a:cs typeface="Open San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dirty="0"/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208154" y="4773068"/>
            <a:ext cx="2402793" cy="37737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700" kern="1200">
                <a:solidFill>
                  <a:srgbClr val="FFFFFF"/>
                </a:solidFill>
                <a:latin typeface="Open Sans"/>
                <a:ea typeface="+mn-ea"/>
                <a:cs typeface="Open San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dirty="0"/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-3491" y="0"/>
            <a:ext cx="2304001" cy="2574787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2307177" y="1"/>
            <a:ext cx="2304001" cy="2574786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8"/>
          </p:nvPr>
        </p:nvSpPr>
        <p:spPr>
          <a:xfrm>
            <a:off x="-3218" y="2582594"/>
            <a:ext cx="2304001" cy="2574786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23"/>
          </p:nvPr>
        </p:nvSpPr>
        <p:spPr>
          <a:xfrm>
            <a:off x="2307450" y="2582595"/>
            <a:ext cx="2304001" cy="2574785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713179" y="1554020"/>
            <a:ext cx="3974959" cy="1028575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4714068" y="2586848"/>
            <a:ext cx="3974393" cy="10561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8409378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"/>
                            </p:stCondLst>
                            <p:childTnLst>
                              <p:par>
                                <p:cTn id="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"/>
                            </p:stCondLst>
                            <p:childTnLst>
                              <p:par>
                                <p:cTn id="1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"/>
                            </p:stCondLst>
                            <p:childTnLst>
                              <p:par>
                                <p:cTn id="1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4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hasCustomPrompt="1"/>
          </p:nvPr>
        </p:nvSpPr>
        <p:spPr>
          <a:xfrm>
            <a:off x="1685499" y="180852"/>
            <a:ext cx="6856839" cy="441325"/>
          </a:xfrm>
          <a:prstGeom prst="rect">
            <a:avLst/>
          </a:prstGeom>
        </p:spPr>
        <p:txBody>
          <a:bodyPr/>
          <a:lstStyle>
            <a:lvl1pPr algn="l">
              <a:defRPr sz="2400" b="0" baseline="0">
                <a:latin typeface="+mn-lt"/>
                <a:ea typeface="MS Mincho" panose="02020609040205080304" pitchFamily="49" charset="-128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529954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u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4580472" y="0"/>
            <a:ext cx="4585939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16277" y="216908"/>
            <a:ext cx="1954389" cy="8283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18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5601830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5" grpId="0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su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6237942" y="0"/>
            <a:ext cx="2928469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16277" y="216908"/>
            <a:ext cx="1954389" cy="8283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18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5893404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5" grpId="0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3012722" y="1219165"/>
            <a:ext cx="3033889" cy="264727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600"/>
            </a:lvl1pPr>
            <a:lvl2pPr marL="457200" indent="0" algn="ctr">
              <a:buNone/>
              <a:defRPr sz="700"/>
            </a:lvl2pPr>
            <a:lvl3pPr marL="914400" indent="0" algn="ctr">
              <a:buNone/>
              <a:defRPr sz="700"/>
            </a:lvl3pPr>
            <a:lvl4pPr marL="1371600" indent="0" algn="ctr">
              <a:buNone/>
              <a:defRPr sz="700"/>
            </a:lvl4pPr>
            <a:lvl5pPr marL="1828800" indent="0" algn="ctr">
              <a:buNone/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8"/>
          <p:cNvSpPr>
            <a:spLocks noGrp="1"/>
          </p:cNvSpPr>
          <p:nvPr>
            <p:ph type="body" sz="quarter" idx="21"/>
          </p:nvPr>
        </p:nvSpPr>
        <p:spPr>
          <a:xfrm>
            <a:off x="6532487" y="1219165"/>
            <a:ext cx="2294141" cy="264727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600"/>
            </a:lvl1pPr>
            <a:lvl2pPr marL="457200" indent="0" algn="ctr">
              <a:buNone/>
              <a:defRPr sz="700"/>
            </a:lvl2pPr>
            <a:lvl3pPr marL="914400" indent="0" algn="ctr">
              <a:buNone/>
              <a:defRPr sz="700"/>
            </a:lvl3pPr>
            <a:lvl4pPr marL="1371600" indent="0" algn="ctr">
              <a:buNone/>
              <a:defRPr sz="700"/>
            </a:lvl4pPr>
            <a:lvl5pPr marL="1828800" indent="0" algn="ctr">
              <a:buNone/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317500" y="1219200"/>
            <a:ext cx="2184400" cy="353726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416277" y="216908"/>
            <a:ext cx="1954389" cy="8283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18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7532623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/>
      <p:bldP spid="8" grpId="0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bout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317967" y="3602799"/>
            <a:ext cx="4163977" cy="10625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457200" indent="0">
              <a:buNone/>
              <a:defRPr sz="700"/>
            </a:lvl2pPr>
            <a:lvl3pPr marL="914400" indent="0">
              <a:buNone/>
              <a:defRPr sz="700"/>
            </a:lvl3pPr>
            <a:lvl4pPr marL="1371600" indent="0">
              <a:buNone/>
              <a:defRPr sz="700"/>
            </a:lvl4pPr>
            <a:lvl5pPr marL="1828800" indent="0">
              <a:buNone/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18"/>
          <p:cNvSpPr>
            <a:spLocks noGrp="1"/>
          </p:cNvSpPr>
          <p:nvPr>
            <p:ph type="body" sz="quarter" idx="19"/>
          </p:nvPr>
        </p:nvSpPr>
        <p:spPr>
          <a:xfrm>
            <a:off x="4652129" y="3602799"/>
            <a:ext cx="4174925" cy="10625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457200" indent="0">
              <a:buNone/>
              <a:defRPr sz="700"/>
            </a:lvl2pPr>
            <a:lvl3pPr marL="914400" indent="0">
              <a:buNone/>
              <a:defRPr sz="700"/>
            </a:lvl3pPr>
            <a:lvl4pPr marL="1371600" indent="0">
              <a:buNone/>
              <a:defRPr sz="700"/>
            </a:lvl4pPr>
            <a:lvl5pPr marL="1828800" indent="0">
              <a:buNone/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8"/>
          <p:cNvSpPr>
            <a:spLocks noGrp="1"/>
          </p:cNvSpPr>
          <p:nvPr>
            <p:ph type="body" sz="quarter" idx="21"/>
          </p:nvPr>
        </p:nvSpPr>
        <p:spPr>
          <a:xfrm>
            <a:off x="330396" y="1660284"/>
            <a:ext cx="2003756" cy="1776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600"/>
            </a:lvl1pPr>
            <a:lvl2pPr marL="457200" indent="0">
              <a:buNone/>
              <a:defRPr sz="700"/>
            </a:lvl2pPr>
            <a:lvl3pPr marL="914400" indent="0">
              <a:buNone/>
              <a:defRPr sz="700"/>
            </a:lvl3pPr>
            <a:lvl4pPr marL="1371600" indent="0">
              <a:buNone/>
              <a:defRPr sz="700"/>
            </a:lvl4pPr>
            <a:lvl5pPr marL="1828800" indent="0">
              <a:buNone/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18"/>
          <p:cNvSpPr>
            <a:spLocks noGrp="1"/>
          </p:cNvSpPr>
          <p:nvPr>
            <p:ph type="body" sz="quarter" idx="22"/>
          </p:nvPr>
        </p:nvSpPr>
        <p:spPr>
          <a:xfrm>
            <a:off x="2478189" y="1660284"/>
            <a:ext cx="2003756" cy="1776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600"/>
            </a:lvl1pPr>
            <a:lvl2pPr marL="457200" indent="0">
              <a:buNone/>
              <a:defRPr sz="700"/>
            </a:lvl2pPr>
            <a:lvl3pPr marL="914400" indent="0">
              <a:buNone/>
              <a:defRPr sz="700"/>
            </a:lvl3pPr>
            <a:lvl4pPr marL="1371600" indent="0">
              <a:buNone/>
              <a:defRPr sz="700"/>
            </a:lvl4pPr>
            <a:lvl5pPr marL="1828800" indent="0">
              <a:buNone/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18"/>
          <p:cNvSpPr>
            <a:spLocks noGrp="1"/>
          </p:cNvSpPr>
          <p:nvPr>
            <p:ph type="body" sz="quarter" idx="23"/>
          </p:nvPr>
        </p:nvSpPr>
        <p:spPr>
          <a:xfrm>
            <a:off x="4652129" y="1660284"/>
            <a:ext cx="2003756" cy="1776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600"/>
            </a:lvl1pPr>
            <a:lvl2pPr marL="457200" indent="0">
              <a:buNone/>
              <a:defRPr sz="700"/>
            </a:lvl2pPr>
            <a:lvl3pPr marL="914400" indent="0">
              <a:buNone/>
              <a:defRPr sz="700"/>
            </a:lvl3pPr>
            <a:lvl4pPr marL="1371600" indent="0">
              <a:buNone/>
              <a:defRPr sz="700"/>
            </a:lvl4pPr>
            <a:lvl5pPr marL="1828800" indent="0">
              <a:buNone/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8"/>
          <p:cNvSpPr>
            <a:spLocks noGrp="1"/>
          </p:cNvSpPr>
          <p:nvPr>
            <p:ph type="body" sz="quarter" idx="24"/>
          </p:nvPr>
        </p:nvSpPr>
        <p:spPr>
          <a:xfrm>
            <a:off x="6823299" y="1660284"/>
            <a:ext cx="2003756" cy="1776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600"/>
            </a:lvl1pPr>
            <a:lvl2pPr marL="457200" indent="0">
              <a:buNone/>
              <a:defRPr sz="700"/>
            </a:lvl2pPr>
            <a:lvl3pPr marL="914400" indent="0">
              <a:buNone/>
              <a:defRPr sz="700"/>
            </a:lvl3pPr>
            <a:lvl4pPr marL="1371600" indent="0">
              <a:buNone/>
              <a:defRPr sz="700"/>
            </a:lvl4pPr>
            <a:lvl5pPr marL="1828800" indent="0">
              <a:buNone/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416277" y="216908"/>
            <a:ext cx="1954389" cy="8283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18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0933936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bout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548483" y="2864145"/>
            <a:ext cx="1821596" cy="188245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457200" indent="0">
              <a:buNone/>
              <a:defRPr sz="700"/>
            </a:lvl2pPr>
            <a:lvl3pPr marL="914400" indent="0">
              <a:buNone/>
              <a:defRPr sz="700"/>
            </a:lvl3pPr>
            <a:lvl4pPr marL="1371600" indent="0">
              <a:buNone/>
              <a:defRPr sz="700"/>
            </a:lvl4pPr>
            <a:lvl5pPr marL="1828800" indent="0">
              <a:buNone/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18"/>
          <p:cNvSpPr>
            <a:spLocks noGrp="1"/>
          </p:cNvSpPr>
          <p:nvPr>
            <p:ph type="body" sz="quarter" idx="18"/>
          </p:nvPr>
        </p:nvSpPr>
        <p:spPr>
          <a:xfrm>
            <a:off x="2621566" y="2864145"/>
            <a:ext cx="1821596" cy="188245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457200" indent="0">
              <a:buNone/>
              <a:defRPr sz="700"/>
            </a:lvl2pPr>
            <a:lvl3pPr marL="914400" indent="0">
              <a:buNone/>
              <a:defRPr sz="700"/>
            </a:lvl3pPr>
            <a:lvl4pPr marL="1371600" indent="0">
              <a:buNone/>
              <a:defRPr sz="700"/>
            </a:lvl4pPr>
            <a:lvl5pPr marL="1828800" indent="0">
              <a:buNone/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18"/>
          <p:cNvSpPr>
            <a:spLocks noGrp="1"/>
          </p:cNvSpPr>
          <p:nvPr>
            <p:ph type="body" sz="quarter" idx="19"/>
          </p:nvPr>
        </p:nvSpPr>
        <p:spPr>
          <a:xfrm>
            <a:off x="4698383" y="2864145"/>
            <a:ext cx="1821596" cy="188245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457200" indent="0">
              <a:buNone/>
              <a:defRPr sz="700"/>
            </a:lvl2pPr>
            <a:lvl3pPr marL="914400" indent="0">
              <a:buNone/>
              <a:defRPr sz="700"/>
            </a:lvl3pPr>
            <a:lvl4pPr marL="1371600" indent="0">
              <a:buNone/>
              <a:defRPr sz="700"/>
            </a:lvl4pPr>
            <a:lvl5pPr marL="1828800" indent="0">
              <a:buNone/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18"/>
          <p:cNvSpPr>
            <a:spLocks noGrp="1"/>
          </p:cNvSpPr>
          <p:nvPr>
            <p:ph type="body" sz="quarter" idx="20"/>
          </p:nvPr>
        </p:nvSpPr>
        <p:spPr>
          <a:xfrm>
            <a:off x="6772430" y="2864145"/>
            <a:ext cx="1821596" cy="188245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457200" indent="0">
              <a:buNone/>
              <a:defRPr sz="700"/>
            </a:lvl2pPr>
            <a:lvl3pPr marL="914400" indent="0">
              <a:buNone/>
              <a:defRPr sz="700"/>
            </a:lvl3pPr>
            <a:lvl4pPr marL="1371600" indent="0">
              <a:buNone/>
              <a:defRPr sz="700"/>
            </a:lvl4pPr>
            <a:lvl5pPr marL="1828800" indent="0">
              <a:buNone/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8"/>
          <p:cNvSpPr>
            <a:spLocks noGrp="1"/>
          </p:cNvSpPr>
          <p:nvPr>
            <p:ph type="body" sz="quarter" idx="21"/>
          </p:nvPr>
        </p:nvSpPr>
        <p:spPr>
          <a:xfrm>
            <a:off x="548483" y="1648452"/>
            <a:ext cx="1821596" cy="10625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600"/>
            </a:lvl1pPr>
            <a:lvl2pPr marL="457200" indent="0">
              <a:buNone/>
              <a:defRPr sz="700"/>
            </a:lvl2pPr>
            <a:lvl3pPr marL="914400" indent="0">
              <a:buNone/>
              <a:defRPr sz="700"/>
            </a:lvl3pPr>
            <a:lvl4pPr marL="1371600" indent="0">
              <a:buNone/>
              <a:defRPr sz="700"/>
            </a:lvl4pPr>
            <a:lvl5pPr marL="1828800" indent="0">
              <a:buNone/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18"/>
          <p:cNvSpPr>
            <a:spLocks noGrp="1"/>
          </p:cNvSpPr>
          <p:nvPr>
            <p:ph type="body" sz="quarter" idx="22"/>
          </p:nvPr>
        </p:nvSpPr>
        <p:spPr>
          <a:xfrm>
            <a:off x="2621566" y="1648452"/>
            <a:ext cx="1821596" cy="10625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600"/>
            </a:lvl1pPr>
            <a:lvl2pPr marL="457200" indent="0">
              <a:buNone/>
              <a:defRPr sz="700"/>
            </a:lvl2pPr>
            <a:lvl3pPr marL="914400" indent="0">
              <a:buNone/>
              <a:defRPr sz="700"/>
            </a:lvl3pPr>
            <a:lvl4pPr marL="1371600" indent="0">
              <a:buNone/>
              <a:defRPr sz="700"/>
            </a:lvl4pPr>
            <a:lvl5pPr marL="1828800" indent="0">
              <a:buNone/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18"/>
          <p:cNvSpPr>
            <a:spLocks noGrp="1"/>
          </p:cNvSpPr>
          <p:nvPr>
            <p:ph type="body" sz="quarter" idx="23"/>
          </p:nvPr>
        </p:nvSpPr>
        <p:spPr>
          <a:xfrm>
            <a:off x="4698383" y="1648452"/>
            <a:ext cx="1821596" cy="10625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600"/>
            </a:lvl1pPr>
            <a:lvl2pPr marL="457200" indent="0">
              <a:buNone/>
              <a:defRPr sz="700"/>
            </a:lvl2pPr>
            <a:lvl3pPr marL="914400" indent="0">
              <a:buNone/>
              <a:defRPr sz="700"/>
            </a:lvl3pPr>
            <a:lvl4pPr marL="1371600" indent="0">
              <a:buNone/>
              <a:defRPr sz="700"/>
            </a:lvl4pPr>
            <a:lvl5pPr marL="1828800" indent="0">
              <a:buNone/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8"/>
          <p:cNvSpPr>
            <a:spLocks noGrp="1"/>
          </p:cNvSpPr>
          <p:nvPr>
            <p:ph type="body" sz="quarter" idx="24"/>
          </p:nvPr>
        </p:nvSpPr>
        <p:spPr>
          <a:xfrm>
            <a:off x="6772430" y="1648452"/>
            <a:ext cx="1821596" cy="10625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600"/>
            </a:lvl1pPr>
            <a:lvl2pPr marL="457200" indent="0">
              <a:buNone/>
              <a:defRPr sz="700"/>
            </a:lvl2pPr>
            <a:lvl3pPr marL="914400" indent="0">
              <a:buNone/>
              <a:defRPr sz="700"/>
            </a:lvl3pPr>
            <a:lvl4pPr marL="1371600" indent="0">
              <a:buNone/>
              <a:defRPr sz="700"/>
            </a:lvl4pPr>
            <a:lvl5pPr marL="1828800" indent="0">
              <a:buNone/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416277" y="216908"/>
            <a:ext cx="1954389" cy="8283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18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965738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about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32" hasCustomPrompt="1"/>
          </p:nvPr>
        </p:nvSpPr>
        <p:spPr>
          <a:xfrm>
            <a:off x="5036494" y="6087"/>
            <a:ext cx="1026050" cy="102605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 algn="ctr">
              <a:buNone/>
              <a:defRPr sz="700">
                <a:solidFill>
                  <a:schemeClr val="tx1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33" hasCustomPrompt="1"/>
          </p:nvPr>
        </p:nvSpPr>
        <p:spPr>
          <a:xfrm>
            <a:off x="5036494" y="1030287"/>
            <a:ext cx="1026050" cy="102605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 algn="ctr">
              <a:buNone/>
              <a:defRPr sz="700">
                <a:solidFill>
                  <a:schemeClr val="tx1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34" hasCustomPrompt="1"/>
          </p:nvPr>
        </p:nvSpPr>
        <p:spPr>
          <a:xfrm>
            <a:off x="5036494" y="2056337"/>
            <a:ext cx="1026050" cy="102605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 algn="ctr">
              <a:buNone/>
              <a:defRPr sz="700">
                <a:solidFill>
                  <a:schemeClr val="tx1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35" hasCustomPrompt="1"/>
          </p:nvPr>
        </p:nvSpPr>
        <p:spPr>
          <a:xfrm>
            <a:off x="5036494" y="3082387"/>
            <a:ext cx="1026050" cy="102605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 algn="ctr">
              <a:buNone/>
              <a:defRPr sz="700">
                <a:solidFill>
                  <a:schemeClr val="tx1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36" hasCustomPrompt="1"/>
          </p:nvPr>
        </p:nvSpPr>
        <p:spPr>
          <a:xfrm>
            <a:off x="5036494" y="4111100"/>
            <a:ext cx="1026050" cy="102605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 algn="ctr">
              <a:buNone/>
              <a:defRPr sz="700">
                <a:solidFill>
                  <a:schemeClr val="tx1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37" hasCustomPrompt="1"/>
          </p:nvPr>
        </p:nvSpPr>
        <p:spPr>
          <a:xfrm>
            <a:off x="6062544" y="6087"/>
            <a:ext cx="1026050" cy="102605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 algn="ctr">
              <a:buNone/>
              <a:defRPr sz="700">
                <a:solidFill>
                  <a:schemeClr val="tx1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38" hasCustomPrompt="1"/>
          </p:nvPr>
        </p:nvSpPr>
        <p:spPr>
          <a:xfrm>
            <a:off x="6062544" y="1030287"/>
            <a:ext cx="1026050" cy="102605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 algn="ctr">
              <a:buNone/>
              <a:defRPr sz="700">
                <a:solidFill>
                  <a:schemeClr val="tx1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39" hasCustomPrompt="1"/>
          </p:nvPr>
        </p:nvSpPr>
        <p:spPr>
          <a:xfrm>
            <a:off x="6062544" y="2056337"/>
            <a:ext cx="1026050" cy="102605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 algn="ctr">
              <a:buNone/>
              <a:defRPr sz="700">
                <a:solidFill>
                  <a:schemeClr val="tx1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40" hasCustomPrompt="1"/>
          </p:nvPr>
        </p:nvSpPr>
        <p:spPr>
          <a:xfrm>
            <a:off x="6062544" y="3082387"/>
            <a:ext cx="1026050" cy="102605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 algn="ctr">
              <a:buNone/>
              <a:defRPr sz="700">
                <a:solidFill>
                  <a:schemeClr val="tx1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41" hasCustomPrompt="1"/>
          </p:nvPr>
        </p:nvSpPr>
        <p:spPr>
          <a:xfrm>
            <a:off x="6062544" y="4111100"/>
            <a:ext cx="1026050" cy="102605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 algn="ctr">
              <a:buNone/>
              <a:defRPr sz="700">
                <a:solidFill>
                  <a:schemeClr val="tx1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42" hasCustomPrompt="1"/>
          </p:nvPr>
        </p:nvSpPr>
        <p:spPr>
          <a:xfrm>
            <a:off x="7088594" y="6087"/>
            <a:ext cx="1026050" cy="102605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 algn="ctr">
              <a:buNone/>
              <a:defRPr sz="700">
                <a:solidFill>
                  <a:schemeClr val="tx1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43" hasCustomPrompt="1"/>
          </p:nvPr>
        </p:nvSpPr>
        <p:spPr>
          <a:xfrm>
            <a:off x="7088594" y="1030287"/>
            <a:ext cx="1026050" cy="102605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 algn="ctr">
              <a:buNone/>
              <a:defRPr sz="700">
                <a:solidFill>
                  <a:schemeClr val="tx1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44" hasCustomPrompt="1"/>
          </p:nvPr>
        </p:nvSpPr>
        <p:spPr>
          <a:xfrm>
            <a:off x="7088594" y="2056337"/>
            <a:ext cx="1026050" cy="102605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 algn="ctr">
              <a:buNone/>
              <a:defRPr sz="700">
                <a:solidFill>
                  <a:schemeClr val="tx1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45" hasCustomPrompt="1"/>
          </p:nvPr>
        </p:nvSpPr>
        <p:spPr>
          <a:xfrm>
            <a:off x="7088594" y="3082387"/>
            <a:ext cx="1026050" cy="102605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 algn="ctr">
              <a:buNone/>
              <a:defRPr sz="700">
                <a:solidFill>
                  <a:schemeClr val="tx1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46" hasCustomPrompt="1"/>
          </p:nvPr>
        </p:nvSpPr>
        <p:spPr>
          <a:xfrm>
            <a:off x="7088594" y="4111100"/>
            <a:ext cx="1026050" cy="102605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 algn="ctr">
              <a:buNone/>
              <a:defRPr sz="700">
                <a:solidFill>
                  <a:schemeClr val="tx1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47" hasCustomPrompt="1"/>
          </p:nvPr>
        </p:nvSpPr>
        <p:spPr>
          <a:xfrm>
            <a:off x="8114644" y="6087"/>
            <a:ext cx="1026050" cy="102605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 algn="ctr">
              <a:buNone/>
              <a:defRPr sz="700">
                <a:solidFill>
                  <a:schemeClr val="tx1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48" hasCustomPrompt="1"/>
          </p:nvPr>
        </p:nvSpPr>
        <p:spPr>
          <a:xfrm>
            <a:off x="8114644" y="1030287"/>
            <a:ext cx="1026050" cy="102605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 algn="ctr">
              <a:buNone/>
              <a:defRPr sz="700">
                <a:solidFill>
                  <a:schemeClr val="tx1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49" hasCustomPrompt="1"/>
          </p:nvPr>
        </p:nvSpPr>
        <p:spPr>
          <a:xfrm>
            <a:off x="8114644" y="2056337"/>
            <a:ext cx="1026050" cy="102605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 algn="ctr">
              <a:buNone/>
              <a:defRPr sz="700">
                <a:solidFill>
                  <a:schemeClr val="tx1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50" hasCustomPrompt="1"/>
          </p:nvPr>
        </p:nvSpPr>
        <p:spPr>
          <a:xfrm>
            <a:off x="8114644" y="3082387"/>
            <a:ext cx="1026050" cy="102605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 algn="ctr">
              <a:buNone/>
              <a:defRPr sz="700">
                <a:solidFill>
                  <a:schemeClr val="tx1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51" hasCustomPrompt="1"/>
          </p:nvPr>
        </p:nvSpPr>
        <p:spPr>
          <a:xfrm>
            <a:off x="8114644" y="4111100"/>
            <a:ext cx="1026050" cy="102605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 algn="ctr">
              <a:buNone/>
              <a:defRPr sz="700">
                <a:solidFill>
                  <a:schemeClr val="tx1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28" name="Title 1"/>
          <p:cNvSpPr>
            <a:spLocks noGrp="1"/>
          </p:cNvSpPr>
          <p:nvPr>
            <p:ph type="ctrTitle"/>
          </p:nvPr>
        </p:nvSpPr>
        <p:spPr>
          <a:xfrm>
            <a:off x="416277" y="216908"/>
            <a:ext cx="1954389" cy="8283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18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3754178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3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9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1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3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7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9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1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3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7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9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1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3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8" grpId="0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about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2"/>
          <p:cNvSpPr>
            <a:spLocks noGrp="1"/>
          </p:cNvSpPr>
          <p:nvPr>
            <p:ph type="pic" sz="quarter" idx="32" hasCustomPrompt="1"/>
          </p:nvPr>
        </p:nvSpPr>
        <p:spPr>
          <a:xfrm>
            <a:off x="-59217" y="1594557"/>
            <a:ext cx="1026050" cy="102605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 algn="ctr">
              <a:buNone/>
              <a:defRPr sz="700">
                <a:solidFill>
                  <a:schemeClr val="tx1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37" hasCustomPrompt="1"/>
          </p:nvPr>
        </p:nvSpPr>
        <p:spPr>
          <a:xfrm>
            <a:off x="969844" y="1594557"/>
            <a:ext cx="1026050" cy="102605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 algn="ctr">
              <a:buNone/>
              <a:defRPr sz="700">
                <a:solidFill>
                  <a:schemeClr val="tx1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42" hasCustomPrompt="1"/>
          </p:nvPr>
        </p:nvSpPr>
        <p:spPr>
          <a:xfrm>
            <a:off x="1998905" y="1594557"/>
            <a:ext cx="1026050" cy="102605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 algn="ctr">
              <a:buNone/>
              <a:defRPr sz="700">
                <a:solidFill>
                  <a:schemeClr val="tx1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47" hasCustomPrompt="1"/>
          </p:nvPr>
        </p:nvSpPr>
        <p:spPr>
          <a:xfrm>
            <a:off x="3027966" y="1594557"/>
            <a:ext cx="1026050" cy="102605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 algn="ctr">
              <a:buNone/>
              <a:defRPr sz="700">
                <a:solidFill>
                  <a:schemeClr val="tx1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48" hasCustomPrompt="1"/>
          </p:nvPr>
        </p:nvSpPr>
        <p:spPr>
          <a:xfrm>
            <a:off x="4057027" y="1594557"/>
            <a:ext cx="1026050" cy="102605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 algn="ctr">
              <a:buNone/>
              <a:defRPr sz="700">
                <a:solidFill>
                  <a:schemeClr val="tx1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49" hasCustomPrompt="1"/>
          </p:nvPr>
        </p:nvSpPr>
        <p:spPr>
          <a:xfrm>
            <a:off x="5086088" y="1594557"/>
            <a:ext cx="1026050" cy="102605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 algn="ctr">
              <a:buNone/>
              <a:defRPr sz="700">
                <a:solidFill>
                  <a:schemeClr val="tx1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50" hasCustomPrompt="1"/>
          </p:nvPr>
        </p:nvSpPr>
        <p:spPr>
          <a:xfrm>
            <a:off x="6115149" y="1594557"/>
            <a:ext cx="1026050" cy="102605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 algn="ctr">
              <a:buNone/>
              <a:defRPr sz="700">
                <a:solidFill>
                  <a:schemeClr val="tx1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51" hasCustomPrompt="1"/>
          </p:nvPr>
        </p:nvSpPr>
        <p:spPr>
          <a:xfrm>
            <a:off x="7144210" y="1594557"/>
            <a:ext cx="1026050" cy="102605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 algn="ctr">
              <a:buNone/>
              <a:defRPr sz="700">
                <a:solidFill>
                  <a:schemeClr val="tx1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52" hasCustomPrompt="1"/>
          </p:nvPr>
        </p:nvSpPr>
        <p:spPr>
          <a:xfrm>
            <a:off x="8173271" y="1594557"/>
            <a:ext cx="1026050" cy="102605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 algn="ctr">
              <a:buNone/>
              <a:defRPr sz="700">
                <a:solidFill>
                  <a:schemeClr val="tx1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53" hasCustomPrompt="1"/>
          </p:nvPr>
        </p:nvSpPr>
        <p:spPr>
          <a:xfrm>
            <a:off x="-56206" y="2620607"/>
            <a:ext cx="1026050" cy="102605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 algn="ctr">
              <a:buNone/>
              <a:defRPr sz="700">
                <a:solidFill>
                  <a:schemeClr val="tx1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54" hasCustomPrompt="1"/>
          </p:nvPr>
        </p:nvSpPr>
        <p:spPr>
          <a:xfrm>
            <a:off x="972855" y="2620607"/>
            <a:ext cx="1026050" cy="102605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 algn="ctr">
              <a:buNone/>
              <a:defRPr sz="700">
                <a:solidFill>
                  <a:schemeClr val="tx1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28" name="Picture Placeholder 2"/>
          <p:cNvSpPr>
            <a:spLocks noGrp="1"/>
          </p:cNvSpPr>
          <p:nvPr>
            <p:ph type="pic" sz="quarter" idx="55" hasCustomPrompt="1"/>
          </p:nvPr>
        </p:nvSpPr>
        <p:spPr>
          <a:xfrm>
            <a:off x="2001916" y="2620607"/>
            <a:ext cx="1026050" cy="102605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 algn="ctr">
              <a:buNone/>
              <a:defRPr sz="700">
                <a:solidFill>
                  <a:schemeClr val="tx1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29" name="Picture Placeholder 2"/>
          <p:cNvSpPr>
            <a:spLocks noGrp="1"/>
          </p:cNvSpPr>
          <p:nvPr>
            <p:ph type="pic" sz="quarter" idx="56" hasCustomPrompt="1"/>
          </p:nvPr>
        </p:nvSpPr>
        <p:spPr>
          <a:xfrm>
            <a:off x="3030977" y="2620607"/>
            <a:ext cx="1026050" cy="102605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 algn="ctr">
              <a:buNone/>
              <a:defRPr sz="700">
                <a:solidFill>
                  <a:schemeClr val="tx1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30" name="Picture Placeholder 2"/>
          <p:cNvSpPr>
            <a:spLocks noGrp="1"/>
          </p:cNvSpPr>
          <p:nvPr>
            <p:ph type="pic" sz="quarter" idx="57" hasCustomPrompt="1"/>
          </p:nvPr>
        </p:nvSpPr>
        <p:spPr>
          <a:xfrm>
            <a:off x="4060038" y="2620607"/>
            <a:ext cx="1026050" cy="102605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 algn="ctr">
              <a:buNone/>
              <a:defRPr sz="700">
                <a:solidFill>
                  <a:schemeClr val="tx1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31" name="Picture Placeholder 2"/>
          <p:cNvSpPr>
            <a:spLocks noGrp="1"/>
          </p:cNvSpPr>
          <p:nvPr>
            <p:ph type="pic" sz="quarter" idx="58" hasCustomPrompt="1"/>
          </p:nvPr>
        </p:nvSpPr>
        <p:spPr>
          <a:xfrm>
            <a:off x="5089099" y="2620607"/>
            <a:ext cx="1026050" cy="102605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 algn="ctr">
              <a:buNone/>
              <a:defRPr sz="700">
                <a:solidFill>
                  <a:schemeClr val="tx1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32" name="Picture Placeholder 2"/>
          <p:cNvSpPr>
            <a:spLocks noGrp="1"/>
          </p:cNvSpPr>
          <p:nvPr>
            <p:ph type="pic" sz="quarter" idx="59" hasCustomPrompt="1"/>
          </p:nvPr>
        </p:nvSpPr>
        <p:spPr>
          <a:xfrm>
            <a:off x="6118160" y="2620607"/>
            <a:ext cx="1026050" cy="102605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 algn="ctr">
              <a:buNone/>
              <a:defRPr sz="700">
                <a:solidFill>
                  <a:schemeClr val="tx1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33" name="Picture Placeholder 2"/>
          <p:cNvSpPr>
            <a:spLocks noGrp="1"/>
          </p:cNvSpPr>
          <p:nvPr>
            <p:ph type="pic" sz="quarter" idx="60" hasCustomPrompt="1"/>
          </p:nvPr>
        </p:nvSpPr>
        <p:spPr>
          <a:xfrm>
            <a:off x="7147221" y="2620607"/>
            <a:ext cx="1026050" cy="102605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 algn="ctr">
              <a:buNone/>
              <a:defRPr sz="700">
                <a:solidFill>
                  <a:schemeClr val="tx1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34" name="Picture Placeholder 2"/>
          <p:cNvSpPr>
            <a:spLocks noGrp="1"/>
          </p:cNvSpPr>
          <p:nvPr>
            <p:ph type="pic" sz="quarter" idx="61" hasCustomPrompt="1"/>
          </p:nvPr>
        </p:nvSpPr>
        <p:spPr>
          <a:xfrm>
            <a:off x="8173271" y="2620607"/>
            <a:ext cx="1026050" cy="102605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 algn="ctr">
              <a:buNone/>
              <a:defRPr sz="700">
                <a:solidFill>
                  <a:schemeClr val="tx1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36" name="Title 1"/>
          <p:cNvSpPr>
            <a:spLocks noGrp="1"/>
          </p:cNvSpPr>
          <p:nvPr>
            <p:ph type="ctrTitle"/>
          </p:nvPr>
        </p:nvSpPr>
        <p:spPr>
          <a:xfrm>
            <a:off x="416277" y="216908"/>
            <a:ext cx="1954389" cy="8283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18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1986627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3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9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1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3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7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9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1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3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7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9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6" grpId="0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bout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859310" y="4109852"/>
            <a:ext cx="7422093" cy="50677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7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857898" y="3674018"/>
            <a:ext cx="7423705" cy="425068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25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0" y="186192"/>
            <a:ext cx="2610947" cy="911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700" kern="1200">
                <a:solidFill>
                  <a:srgbClr val="FFFFFF"/>
                </a:solidFill>
                <a:latin typeface="Open Sans"/>
                <a:ea typeface="+mn-ea"/>
                <a:cs typeface="Open San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10646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/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bout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0" y="186192"/>
            <a:ext cx="2610947" cy="911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700" kern="1200">
                <a:solidFill>
                  <a:srgbClr val="FFFFFF"/>
                </a:solidFill>
                <a:latin typeface="Open Sans"/>
                <a:ea typeface="+mn-ea"/>
                <a:cs typeface="Open San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857898" y="893451"/>
            <a:ext cx="7422093" cy="50677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7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856486" y="457617"/>
            <a:ext cx="7423705" cy="425068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25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5591054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/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 txBox="1">
            <a:spLocks/>
          </p:cNvSpPr>
          <p:nvPr userDrawn="1"/>
        </p:nvSpPr>
        <p:spPr>
          <a:xfrm>
            <a:off x="0" y="186192"/>
            <a:ext cx="2610947" cy="911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700" kern="1200">
                <a:solidFill>
                  <a:srgbClr val="FFFFFF"/>
                </a:solidFill>
                <a:latin typeface="Open Sans"/>
                <a:ea typeface="+mn-ea"/>
                <a:cs typeface="Open San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dirty="0"/>
          </a:p>
        </p:txBody>
      </p:sp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" y="4766233"/>
            <a:ext cx="1690922" cy="31964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700" kern="1200">
                <a:solidFill>
                  <a:srgbClr val="FFFFFF"/>
                </a:solidFill>
                <a:latin typeface="Open Sans"/>
                <a:ea typeface="+mn-ea"/>
                <a:cs typeface="Open San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45662" y="4109852"/>
            <a:ext cx="7422093" cy="44151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текста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7898" y="3674018"/>
            <a:ext cx="7409857" cy="425068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24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24858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lery_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0" y="186192"/>
            <a:ext cx="2610947" cy="911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700" kern="1200">
                <a:solidFill>
                  <a:srgbClr val="FFFFFF"/>
                </a:solidFill>
                <a:latin typeface="Open Sans"/>
                <a:ea typeface="+mn-ea"/>
                <a:cs typeface="Open San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-1588" y="388938"/>
            <a:ext cx="9145588" cy="4310062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-1588" y="4854202"/>
            <a:ext cx="1947999" cy="29623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700" kern="1200">
                <a:solidFill>
                  <a:srgbClr val="FFFFFF"/>
                </a:solidFill>
                <a:latin typeface="Open Sans"/>
                <a:ea typeface="+mn-ea"/>
                <a:cs typeface="Open San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60505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606" y="0"/>
            <a:ext cx="3298394" cy="51435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 hasCustomPrompt="1"/>
          </p:nvPr>
        </p:nvSpPr>
        <p:spPr>
          <a:xfrm>
            <a:off x="595313" y="1446213"/>
            <a:ext cx="4705350" cy="2053732"/>
          </a:xfrm>
          <a:prstGeom prst="rect">
            <a:avLst/>
          </a:prstGeom>
        </p:spPr>
        <p:txBody>
          <a:bodyPr/>
          <a:lstStyle>
            <a:lvl1pPr algn="l">
              <a:defRPr sz="3200" baseline="0"/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137042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595313" y="1196040"/>
            <a:ext cx="3644178" cy="334738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just">
              <a:buNone/>
              <a:defRPr sz="1600">
                <a:latin typeface="+mn-lt"/>
              </a:defRPr>
            </a:lvl1pPr>
            <a:lvl2pPr marL="457200" indent="0">
              <a:buNone/>
              <a:defRPr sz="700"/>
            </a:lvl2pPr>
            <a:lvl3pPr marL="914400" indent="0">
              <a:buNone/>
              <a:defRPr sz="700"/>
            </a:lvl3pPr>
            <a:lvl4pPr marL="1371600" indent="0">
              <a:buNone/>
              <a:defRPr sz="700"/>
            </a:lvl4pPr>
            <a:lvl5pPr marL="1828800" indent="0">
              <a:buNone/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Заголовок 3"/>
          <p:cNvSpPr>
            <a:spLocks noGrp="1"/>
          </p:cNvSpPr>
          <p:nvPr>
            <p:ph type="title" hasCustomPrompt="1"/>
          </p:nvPr>
        </p:nvSpPr>
        <p:spPr>
          <a:xfrm>
            <a:off x="1685499" y="180852"/>
            <a:ext cx="6856839" cy="441325"/>
          </a:xfrm>
          <a:prstGeom prst="rect">
            <a:avLst/>
          </a:prstGeom>
        </p:spPr>
        <p:txBody>
          <a:bodyPr/>
          <a:lstStyle>
            <a:lvl1pPr algn="l">
              <a:defRPr sz="2400" b="0" baseline="0">
                <a:latin typeface="+mn-lt"/>
                <a:ea typeface="MS Mincho" panose="02020609040205080304" pitchFamily="49" charset="-128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248222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430789" y="3461512"/>
            <a:ext cx="1975977" cy="13032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just">
              <a:buNone/>
              <a:defRPr sz="600">
                <a:solidFill>
                  <a:schemeClr val="tx1"/>
                </a:solidFill>
              </a:defRPr>
            </a:lvl1pPr>
            <a:lvl2pPr marL="457200" indent="0">
              <a:buNone/>
              <a:defRPr sz="700"/>
            </a:lvl2pPr>
            <a:lvl3pPr marL="914400" indent="0">
              <a:buNone/>
              <a:defRPr sz="700"/>
            </a:lvl3pPr>
            <a:lvl4pPr marL="1371600" indent="0">
              <a:buNone/>
              <a:defRPr sz="700"/>
            </a:lvl4pPr>
            <a:lvl5pPr marL="1828800" indent="0">
              <a:buNone/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23985" y="1196040"/>
            <a:ext cx="1978804" cy="21658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16277" y="216908"/>
            <a:ext cx="1954389" cy="8283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18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7911929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/>
      <p:bldP spid="9" grpId="0"/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about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0" y="186192"/>
            <a:ext cx="2610947" cy="911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700" kern="1200">
                <a:solidFill>
                  <a:srgbClr val="FFFFFF"/>
                </a:solidFill>
                <a:latin typeface="Open Sans"/>
                <a:ea typeface="+mn-ea"/>
                <a:cs typeface="Open San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846478" y="1344803"/>
            <a:ext cx="7422093" cy="50677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845066" y="908969"/>
            <a:ext cx="7423705" cy="425068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25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589559" y="1949035"/>
            <a:ext cx="1655996" cy="22451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600">
                <a:solidFill>
                  <a:schemeClr val="tx1"/>
                </a:solidFill>
              </a:defRPr>
            </a:lvl1pPr>
            <a:lvl2pPr marL="457200" indent="0">
              <a:buNone/>
              <a:defRPr sz="700"/>
            </a:lvl2pPr>
            <a:lvl3pPr marL="914400" indent="0">
              <a:buNone/>
              <a:defRPr sz="700"/>
            </a:lvl3pPr>
            <a:lvl4pPr marL="1371600" indent="0">
              <a:buNone/>
              <a:defRPr sz="700"/>
            </a:lvl4pPr>
            <a:lvl5pPr marL="1828800" indent="0">
              <a:buNone/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18"/>
          <p:cNvSpPr>
            <a:spLocks noGrp="1"/>
          </p:cNvSpPr>
          <p:nvPr>
            <p:ph type="body" sz="quarter" idx="18"/>
          </p:nvPr>
        </p:nvSpPr>
        <p:spPr>
          <a:xfrm>
            <a:off x="6930759" y="1949035"/>
            <a:ext cx="1655996" cy="22451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600">
                <a:solidFill>
                  <a:schemeClr val="tx1"/>
                </a:solidFill>
              </a:defRPr>
            </a:lvl1pPr>
            <a:lvl2pPr marL="457200" indent="0">
              <a:buNone/>
              <a:defRPr sz="700"/>
            </a:lvl2pPr>
            <a:lvl3pPr marL="914400" indent="0">
              <a:buNone/>
              <a:defRPr sz="700"/>
            </a:lvl3pPr>
            <a:lvl4pPr marL="1371600" indent="0">
              <a:buNone/>
              <a:defRPr sz="700"/>
            </a:lvl4pPr>
            <a:lvl5pPr marL="1828800" indent="0">
              <a:buNone/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2293938" y="1931988"/>
            <a:ext cx="2263775" cy="226218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4617854" y="1941014"/>
            <a:ext cx="2263775" cy="226218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81841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/>
      <p:bldP spid="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/>
      <p:bldP spid="13" grpId="0"/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about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859310" y="4109852"/>
            <a:ext cx="7422093" cy="50677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857898" y="3674018"/>
            <a:ext cx="7423705" cy="425068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3481486" y="0"/>
            <a:ext cx="2184301" cy="3230563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0" y="186192"/>
            <a:ext cx="2610947" cy="911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700" kern="1200">
                <a:solidFill>
                  <a:srgbClr val="FFFFFF"/>
                </a:solidFill>
                <a:latin typeface="Open Sans"/>
                <a:ea typeface="+mn-ea"/>
                <a:cs typeface="Open San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16504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/>
      <p:bldP spid="3" grpId="0"/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about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859310" y="4109852"/>
            <a:ext cx="7422093" cy="50677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857898" y="3674018"/>
            <a:ext cx="7423705" cy="425068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0" y="186192"/>
            <a:ext cx="2610947" cy="911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700" kern="1200">
                <a:solidFill>
                  <a:srgbClr val="FFFFFF"/>
                </a:solidFill>
                <a:latin typeface="Open Sans"/>
                <a:ea typeface="+mn-ea"/>
                <a:cs typeface="Open San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3223432" y="544622"/>
            <a:ext cx="2669886" cy="2669886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9052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/>
      <p:bldP spid="5" grpId="0"/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about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0" y="186192"/>
            <a:ext cx="2610947" cy="911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700" kern="1200">
                <a:solidFill>
                  <a:srgbClr val="FFFFFF"/>
                </a:solidFill>
                <a:latin typeface="Open Sans"/>
                <a:ea typeface="+mn-ea"/>
                <a:cs typeface="Open San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dirty="0"/>
          </a:p>
        </p:txBody>
      </p:sp>
      <p:sp>
        <p:nvSpPr>
          <p:cNvPr id="7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5737813" y="604711"/>
            <a:ext cx="2465861" cy="332752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600"/>
            </a:lvl1pPr>
            <a:lvl2pPr marL="457200" indent="0" algn="ctr">
              <a:buNone/>
              <a:defRPr sz="700"/>
            </a:lvl2pPr>
            <a:lvl3pPr marL="914400" indent="0" algn="ctr">
              <a:buNone/>
              <a:defRPr sz="700"/>
            </a:lvl3pPr>
            <a:lvl4pPr marL="1371600" indent="0" algn="ctr">
              <a:buNone/>
              <a:defRPr sz="700"/>
            </a:lvl4pPr>
            <a:lvl5pPr marL="1828800" indent="0" algn="ctr">
              <a:buNone/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3481487" y="0"/>
            <a:ext cx="2184400" cy="393223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2" name="Text Placeholder 18"/>
          <p:cNvSpPr>
            <a:spLocks noGrp="1"/>
          </p:cNvSpPr>
          <p:nvPr>
            <p:ph type="body" sz="quarter" idx="23"/>
          </p:nvPr>
        </p:nvSpPr>
        <p:spPr>
          <a:xfrm>
            <a:off x="942101" y="604711"/>
            <a:ext cx="2465861" cy="332752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>
              <a:buNone/>
              <a:defRPr sz="600"/>
            </a:lvl1pPr>
            <a:lvl2pPr marL="457200" indent="0" algn="ctr">
              <a:buNone/>
              <a:defRPr sz="700"/>
            </a:lvl2pPr>
            <a:lvl3pPr marL="914400" indent="0" algn="ctr">
              <a:buNone/>
              <a:defRPr sz="700"/>
            </a:lvl3pPr>
            <a:lvl4pPr marL="1371600" indent="0" algn="ctr">
              <a:buNone/>
              <a:defRPr sz="700"/>
            </a:lvl4pPr>
            <a:lvl5pPr marL="1828800" indent="0" algn="ctr">
              <a:buNone/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011427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/>
      <p:bldP spid="1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bout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0" y="186192"/>
            <a:ext cx="2610947" cy="911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700" kern="1200">
                <a:solidFill>
                  <a:srgbClr val="FFFFFF"/>
                </a:solidFill>
                <a:latin typeface="Open Sans"/>
                <a:ea typeface="+mn-ea"/>
                <a:cs typeface="Open San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859310" y="4109852"/>
            <a:ext cx="7422093" cy="50677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857898" y="3674018"/>
            <a:ext cx="7423705" cy="425068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-3224" y="2597"/>
            <a:ext cx="9147224" cy="34531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84281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/>
      <p:bldP spid="8" grpId="0"/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-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-3224" y="-4874"/>
            <a:ext cx="9147224" cy="34531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317500" y="3519619"/>
            <a:ext cx="2667000" cy="11510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457200" indent="0">
              <a:buNone/>
              <a:defRPr sz="700"/>
            </a:lvl2pPr>
            <a:lvl3pPr marL="914400" indent="0">
              <a:buNone/>
              <a:defRPr sz="700"/>
            </a:lvl3pPr>
            <a:lvl4pPr marL="1371600" indent="0">
              <a:buNone/>
              <a:defRPr sz="700"/>
            </a:lvl4pPr>
            <a:lvl5pPr marL="1828800" indent="0">
              <a:buNone/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18"/>
          <p:cNvSpPr>
            <a:spLocks noGrp="1"/>
          </p:cNvSpPr>
          <p:nvPr>
            <p:ph type="body" sz="quarter" idx="18"/>
          </p:nvPr>
        </p:nvSpPr>
        <p:spPr>
          <a:xfrm>
            <a:off x="3227295" y="3519619"/>
            <a:ext cx="2667000" cy="11510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457200" indent="0">
              <a:buNone/>
              <a:defRPr sz="700"/>
            </a:lvl2pPr>
            <a:lvl3pPr marL="914400" indent="0">
              <a:buNone/>
              <a:defRPr sz="700"/>
            </a:lvl3pPr>
            <a:lvl4pPr marL="1371600" indent="0">
              <a:buNone/>
              <a:defRPr sz="700"/>
            </a:lvl4pPr>
            <a:lvl5pPr marL="1828800" indent="0">
              <a:buNone/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18"/>
          <p:cNvSpPr>
            <a:spLocks noGrp="1"/>
          </p:cNvSpPr>
          <p:nvPr>
            <p:ph type="body" sz="quarter" idx="19"/>
          </p:nvPr>
        </p:nvSpPr>
        <p:spPr>
          <a:xfrm>
            <a:off x="6140824" y="3519619"/>
            <a:ext cx="2667000" cy="11510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457200" indent="0">
              <a:buNone/>
              <a:defRPr sz="700"/>
            </a:lvl2pPr>
            <a:lvl3pPr marL="914400" indent="0">
              <a:buNone/>
              <a:defRPr sz="700"/>
            </a:lvl3pPr>
            <a:lvl4pPr marL="1371600" indent="0">
              <a:buNone/>
              <a:defRPr sz="700"/>
            </a:lvl4pPr>
            <a:lvl5pPr marL="1828800" indent="0">
              <a:buNone/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0" y="186192"/>
            <a:ext cx="2610947" cy="911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700" kern="1200">
                <a:solidFill>
                  <a:srgbClr val="FFFFFF"/>
                </a:solidFill>
                <a:latin typeface="Open Sans"/>
                <a:ea typeface="+mn-ea"/>
                <a:cs typeface="Open San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78605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-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522118" y="1"/>
            <a:ext cx="4621882" cy="51489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416277" y="1536324"/>
            <a:ext cx="3752310" cy="30377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457200" indent="0">
              <a:buNone/>
              <a:defRPr sz="700"/>
            </a:lvl2pPr>
            <a:lvl3pPr marL="914400" indent="0">
              <a:buNone/>
              <a:defRPr sz="700"/>
            </a:lvl3pPr>
            <a:lvl4pPr marL="1371600" indent="0">
              <a:buNone/>
              <a:defRPr sz="700"/>
            </a:lvl4pPr>
            <a:lvl5pPr marL="1828800" indent="0">
              <a:buNone/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16277" y="216908"/>
            <a:ext cx="1954389" cy="8283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18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182695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6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allery_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0" y="186192"/>
            <a:ext cx="2610947" cy="911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700" kern="1200">
                <a:solidFill>
                  <a:srgbClr val="FFFFFF"/>
                </a:solidFill>
                <a:latin typeface="Open Sans"/>
                <a:ea typeface="+mn-ea"/>
                <a:cs typeface="Open San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-1588" y="0"/>
            <a:ext cx="9145588" cy="3957618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-1588" y="4854202"/>
            <a:ext cx="1947999" cy="29623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700" kern="1200">
                <a:solidFill>
                  <a:srgbClr val="FFFFFF"/>
                </a:solidFill>
                <a:latin typeface="Open Sans"/>
                <a:ea typeface="+mn-ea"/>
                <a:cs typeface="Open San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98750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ockup_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0" y="186192"/>
            <a:ext cx="2610947" cy="911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700" kern="1200">
                <a:solidFill>
                  <a:srgbClr val="FFFFFF"/>
                </a:solidFill>
                <a:latin typeface="Open Sans"/>
                <a:ea typeface="+mn-ea"/>
                <a:cs typeface="Open San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0" y="-1"/>
            <a:ext cx="9144000" cy="3442118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2266089" y="4329653"/>
            <a:ext cx="4608535" cy="50677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264982" y="3893819"/>
            <a:ext cx="4609537" cy="425068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3444301" y="410008"/>
            <a:ext cx="2253034" cy="3341979"/>
            <a:chOff x="1463675" y="1554163"/>
            <a:chExt cx="2998788" cy="4448175"/>
          </a:xfrm>
        </p:grpSpPr>
        <p:sp>
          <p:nvSpPr>
            <p:cNvPr id="11" name="Freeform 1"/>
            <p:cNvSpPr>
              <a:spLocks noChangeArrowheads="1"/>
            </p:cNvSpPr>
            <p:nvPr/>
          </p:nvSpPr>
          <p:spPr bwMode="auto">
            <a:xfrm>
              <a:off x="4443413" y="2308225"/>
              <a:ext cx="19050" cy="252413"/>
            </a:xfrm>
            <a:custGeom>
              <a:avLst/>
              <a:gdLst>
                <a:gd name="T0" fmla="*/ 0 w 54"/>
                <a:gd name="T1" fmla="*/ 31 h 702"/>
                <a:gd name="T2" fmla="*/ 0 w 54"/>
                <a:gd name="T3" fmla="*/ 31 h 702"/>
                <a:gd name="T4" fmla="*/ 32 w 54"/>
                <a:gd name="T5" fmla="*/ 0 h 702"/>
                <a:gd name="T6" fmla="*/ 32 w 54"/>
                <a:gd name="T7" fmla="*/ 0 h 702"/>
                <a:gd name="T8" fmla="*/ 53 w 54"/>
                <a:gd name="T9" fmla="*/ 31 h 702"/>
                <a:gd name="T10" fmla="*/ 53 w 54"/>
                <a:gd name="T11" fmla="*/ 669 h 702"/>
                <a:gd name="T12" fmla="*/ 32 w 54"/>
                <a:gd name="T13" fmla="*/ 701 h 702"/>
                <a:gd name="T14" fmla="*/ 32 w 54"/>
                <a:gd name="T15" fmla="*/ 701 h 702"/>
                <a:gd name="T16" fmla="*/ 0 w 54"/>
                <a:gd name="T17" fmla="*/ 669 h 702"/>
                <a:gd name="T18" fmla="*/ 0 w 54"/>
                <a:gd name="T19" fmla="*/ 31 h 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" h="702">
                  <a:moveTo>
                    <a:pt x="0" y="31"/>
                  </a:moveTo>
                  <a:lnTo>
                    <a:pt x="0" y="31"/>
                  </a:lnTo>
                  <a:cubicBezTo>
                    <a:pt x="0" y="10"/>
                    <a:pt x="10" y="0"/>
                    <a:pt x="32" y="0"/>
                  </a:cubicBezTo>
                  <a:lnTo>
                    <a:pt x="32" y="0"/>
                  </a:lnTo>
                  <a:cubicBezTo>
                    <a:pt x="42" y="0"/>
                    <a:pt x="53" y="10"/>
                    <a:pt x="53" y="31"/>
                  </a:cubicBezTo>
                  <a:cubicBezTo>
                    <a:pt x="53" y="669"/>
                    <a:pt x="53" y="669"/>
                    <a:pt x="53" y="669"/>
                  </a:cubicBezTo>
                  <a:cubicBezTo>
                    <a:pt x="53" y="690"/>
                    <a:pt x="42" y="701"/>
                    <a:pt x="32" y="701"/>
                  </a:cubicBezTo>
                  <a:lnTo>
                    <a:pt x="32" y="701"/>
                  </a:lnTo>
                  <a:cubicBezTo>
                    <a:pt x="10" y="701"/>
                    <a:pt x="0" y="690"/>
                    <a:pt x="0" y="669"/>
                  </a:cubicBezTo>
                  <a:lnTo>
                    <a:pt x="0" y="31"/>
                  </a:lnTo>
                </a:path>
              </a:pathLst>
            </a:custGeom>
            <a:solidFill>
              <a:srgbClr val="2A2E3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Freeform 2"/>
            <p:cNvSpPr>
              <a:spLocks noChangeArrowheads="1"/>
            </p:cNvSpPr>
            <p:nvPr/>
          </p:nvSpPr>
          <p:spPr bwMode="auto">
            <a:xfrm>
              <a:off x="4443413" y="2609850"/>
              <a:ext cx="19050" cy="252413"/>
            </a:xfrm>
            <a:custGeom>
              <a:avLst/>
              <a:gdLst>
                <a:gd name="T0" fmla="*/ 0 w 54"/>
                <a:gd name="T1" fmla="*/ 32 h 702"/>
                <a:gd name="T2" fmla="*/ 0 w 54"/>
                <a:gd name="T3" fmla="*/ 32 h 702"/>
                <a:gd name="T4" fmla="*/ 32 w 54"/>
                <a:gd name="T5" fmla="*/ 0 h 702"/>
                <a:gd name="T6" fmla="*/ 32 w 54"/>
                <a:gd name="T7" fmla="*/ 0 h 702"/>
                <a:gd name="T8" fmla="*/ 53 w 54"/>
                <a:gd name="T9" fmla="*/ 32 h 702"/>
                <a:gd name="T10" fmla="*/ 53 w 54"/>
                <a:gd name="T11" fmla="*/ 659 h 702"/>
                <a:gd name="T12" fmla="*/ 32 w 54"/>
                <a:gd name="T13" fmla="*/ 701 h 702"/>
                <a:gd name="T14" fmla="*/ 32 w 54"/>
                <a:gd name="T15" fmla="*/ 701 h 702"/>
                <a:gd name="T16" fmla="*/ 0 w 54"/>
                <a:gd name="T17" fmla="*/ 659 h 702"/>
                <a:gd name="T18" fmla="*/ 0 w 54"/>
                <a:gd name="T19" fmla="*/ 32 h 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" h="702">
                  <a:moveTo>
                    <a:pt x="0" y="32"/>
                  </a:moveTo>
                  <a:lnTo>
                    <a:pt x="0" y="32"/>
                  </a:lnTo>
                  <a:cubicBezTo>
                    <a:pt x="0" y="11"/>
                    <a:pt x="10" y="0"/>
                    <a:pt x="32" y="0"/>
                  </a:cubicBezTo>
                  <a:lnTo>
                    <a:pt x="32" y="0"/>
                  </a:lnTo>
                  <a:cubicBezTo>
                    <a:pt x="42" y="0"/>
                    <a:pt x="53" y="11"/>
                    <a:pt x="53" y="32"/>
                  </a:cubicBezTo>
                  <a:cubicBezTo>
                    <a:pt x="53" y="659"/>
                    <a:pt x="53" y="659"/>
                    <a:pt x="53" y="659"/>
                  </a:cubicBezTo>
                  <a:cubicBezTo>
                    <a:pt x="53" y="680"/>
                    <a:pt x="42" y="701"/>
                    <a:pt x="32" y="701"/>
                  </a:cubicBezTo>
                  <a:lnTo>
                    <a:pt x="32" y="701"/>
                  </a:lnTo>
                  <a:cubicBezTo>
                    <a:pt x="10" y="701"/>
                    <a:pt x="0" y="680"/>
                    <a:pt x="0" y="659"/>
                  </a:cubicBezTo>
                  <a:lnTo>
                    <a:pt x="0" y="32"/>
                  </a:lnTo>
                </a:path>
              </a:pathLst>
            </a:custGeom>
            <a:solidFill>
              <a:srgbClr val="2A2E3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Freeform 3"/>
            <p:cNvSpPr>
              <a:spLocks noChangeArrowheads="1"/>
            </p:cNvSpPr>
            <p:nvPr/>
          </p:nvSpPr>
          <p:spPr bwMode="auto">
            <a:xfrm>
              <a:off x="1474788" y="1565275"/>
              <a:ext cx="2965450" cy="4425950"/>
            </a:xfrm>
            <a:custGeom>
              <a:avLst/>
              <a:gdLst>
                <a:gd name="T0" fmla="*/ 8235 w 8236"/>
                <a:gd name="T1" fmla="*/ 11741 h 12294"/>
                <a:gd name="T2" fmla="*/ 8235 w 8236"/>
                <a:gd name="T3" fmla="*/ 11741 h 12294"/>
                <a:gd name="T4" fmla="*/ 7683 w 8236"/>
                <a:gd name="T5" fmla="*/ 12293 h 12294"/>
                <a:gd name="T6" fmla="*/ 563 w 8236"/>
                <a:gd name="T7" fmla="*/ 12293 h 12294"/>
                <a:gd name="T8" fmla="*/ 0 w 8236"/>
                <a:gd name="T9" fmla="*/ 11741 h 12294"/>
                <a:gd name="T10" fmla="*/ 0 w 8236"/>
                <a:gd name="T11" fmla="*/ 553 h 12294"/>
                <a:gd name="T12" fmla="*/ 563 w 8236"/>
                <a:gd name="T13" fmla="*/ 0 h 12294"/>
                <a:gd name="T14" fmla="*/ 7683 w 8236"/>
                <a:gd name="T15" fmla="*/ 0 h 12294"/>
                <a:gd name="T16" fmla="*/ 8235 w 8236"/>
                <a:gd name="T17" fmla="*/ 553 h 12294"/>
                <a:gd name="T18" fmla="*/ 8235 w 8236"/>
                <a:gd name="T19" fmla="*/ 11741 h 12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236" h="12294">
                  <a:moveTo>
                    <a:pt x="8235" y="11741"/>
                  </a:moveTo>
                  <a:lnTo>
                    <a:pt x="8235" y="11741"/>
                  </a:lnTo>
                  <a:cubicBezTo>
                    <a:pt x="8235" y="12049"/>
                    <a:pt x="7991" y="12293"/>
                    <a:pt x="7683" y="12293"/>
                  </a:cubicBezTo>
                  <a:cubicBezTo>
                    <a:pt x="563" y="12293"/>
                    <a:pt x="563" y="12293"/>
                    <a:pt x="563" y="12293"/>
                  </a:cubicBezTo>
                  <a:cubicBezTo>
                    <a:pt x="255" y="12293"/>
                    <a:pt x="0" y="12049"/>
                    <a:pt x="0" y="11741"/>
                  </a:cubicBezTo>
                  <a:cubicBezTo>
                    <a:pt x="0" y="553"/>
                    <a:pt x="0" y="553"/>
                    <a:pt x="0" y="553"/>
                  </a:cubicBezTo>
                  <a:cubicBezTo>
                    <a:pt x="0" y="255"/>
                    <a:pt x="255" y="0"/>
                    <a:pt x="563" y="0"/>
                  </a:cubicBezTo>
                  <a:cubicBezTo>
                    <a:pt x="7683" y="0"/>
                    <a:pt x="7683" y="0"/>
                    <a:pt x="7683" y="0"/>
                  </a:cubicBezTo>
                  <a:cubicBezTo>
                    <a:pt x="7991" y="0"/>
                    <a:pt x="8235" y="255"/>
                    <a:pt x="8235" y="553"/>
                  </a:cubicBezTo>
                  <a:lnTo>
                    <a:pt x="8235" y="11741"/>
                  </a:lnTo>
                </a:path>
              </a:pathLst>
            </a:custGeom>
            <a:solidFill>
              <a:srgbClr val="17191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Freeform 4"/>
            <p:cNvSpPr>
              <a:spLocks noChangeArrowheads="1"/>
            </p:cNvSpPr>
            <p:nvPr/>
          </p:nvSpPr>
          <p:spPr bwMode="auto">
            <a:xfrm>
              <a:off x="1463675" y="1554163"/>
              <a:ext cx="2987675" cy="4448175"/>
            </a:xfrm>
            <a:custGeom>
              <a:avLst/>
              <a:gdLst>
                <a:gd name="T0" fmla="*/ 7715 w 8300"/>
                <a:gd name="T1" fmla="*/ 12357 h 12358"/>
                <a:gd name="T2" fmla="*/ 7715 w 8300"/>
                <a:gd name="T3" fmla="*/ 12357 h 12358"/>
                <a:gd name="T4" fmla="*/ 595 w 8300"/>
                <a:gd name="T5" fmla="*/ 12357 h 12358"/>
                <a:gd name="T6" fmla="*/ 0 w 8300"/>
                <a:gd name="T7" fmla="*/ 11773 h 12358"/>
                <a:gd name="T8" fmla="*/ 0 w 8300"/>
                <a:gd name="T9" fmla="*/ 585 h 12358"/>
                <a:gd name="T10" fmla="*/ 595 w 8300"/>
                <a:gd name="T11" fmla="*/ 0 h 12358"/>
                <a:gd name="T12" fmla="*/ 7715 w 8300"/>
                <a:gd name="T13" fmla="*/ 0 h 12358"/>
                <a:gd name="T14" fmla="*/ 8299 w 8300"/>
                <a:gd name="T15" fmla="*/ 585 h 12358"/>
                <a:gd name="T16" fmla="*/ 8299 w 8300"/>
                <a:gd name="T17" fmla="*/ 11773 h 12358"/>
                <a:gd name="T18" fmla="*/ 7715 w 8300"/>
                <a:gd name="T19" fmla="*/ 12357 h 12358"/>
                <a:gd name="T20" fmla="*/ 595 w 8300"/>
                <a:gd name="T21" fmla="*/ 64 h 12358"/>
                <a:gd name="T22" fmla="*/ 595 w 8300"/>
                <a:gd name="T23" fmla="*/ 64 h 12358"/>
                <a:gd name="T24" fmla="*/ 64 w 8300"/>
                <a:gd name="T25" fmla="*/ 585 h 12358"/>
                <a:gd name="T26" fmla="*/ 64 w 8300"/>
                <a:gd name="T27" fmla="*/ 11773 h 12358"/>
                <a:gd name="T28" fmla="*/ 595 w 8300"/>
                <a:gd name="T29" fmla="*/ 12294 h 12358"/>
                <a:gd name="T30" fmla="*/ 7715 w 8300"/>
                <a:gd name="T31" fmla="*/ 12294 h 12358"/>
                <a:gd name="T32" fmla="*/ 8246 w 8300"/>
                <a:gd name="T33" fmla="*/ 11773 h 12358"/>
                <a:gd name="T34" fmla="*/ 8246 w 8300"/>
                <a:gd name="T35" fmla="*/ 585 h 12358"/>
                <a:gd name="T36" fmla="*/ 7715 w 8300"/>
                <a:gd name="T37" fmla="*/ 64 h 12358"/>
                <a:gd name="T38" fmla="*/ 595 w 8300"/>
                <a:gd name="T39" fmla="*/ 64 h 12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300" h="12358">
                  <a:moveTo>
                    <a:pt x="7715" y="12357"/>
                  </a:moveTo>
                  <a:lnTo>
                    <a:pt x="7715" y="12357"/>
                  </a:lnTo>
                  <a:cubicBezTo>
                    <a:pt x="595" y="12357"/>
                    <a:pt x="595" y="12357"/>
                    <a:pt x="595" y="12357"/>
                  </a:cubicBezTo>
                  <a:cubicBezTo>
                    <a:pt x="266" y="12357"/>
                    <a:pt x="0" y="12092"/>
                    <a:pt x="0" y="11773"/>
                  </a:cubicBezTo>
                  <a:cubicBezTo>
                    <a:pt x="0" y="585"/>
                    <a:pt x="0" y="585"/>
                    <a:pt x="0" y="585"/>
                  </a:cubicBezTo>
                  <a:cubicBezTo>
                    <a:pt x="0" y="266"/>
                    <a:pt x="266" y="0"/>
                    <a:pt x="595" y="0"/>
                  </a:cubicBezTo>
                  <a:cubicBezTo>
                    <a:pt x="7715" y="0"/>
                    <a:pt x="7715" y="0"/>
                    <a:pt x="7715" y="0"/>
                  </a:cubicBezTo>
                  <a:cubicBezTo>
                    <a:pt x="8044" y="0"/>
                    <a:pt x="8299" y="266"/>
                    <a:pt x="8299" y="585"/>
                  </a:cubicBezTo>
                  <a:cubicBezTo>
                    <a:pt x="8299" y="11773"/>
                    <a:pt x="8299" y="11773"/>
                    <a:pt x="8299" y="11773"/>
                  </a:cubicBezTo>
                  <a:cubicBezTo>
                    <a:pt x="8299" y="12092"/>
                    <a:pt x="8044" y="12357"/>
                    <a:pt x="7715" y="12357"/>
                  </a:cubicBezTo>
                  <a:close/>
                  <a:moveTo>
                    <a:pt x="595" y="64"/>
                  </a:moveTo>
                  <a:lnTo>
                    <a:pt x="595" y="64"/>
                  </a:lnTo>
                  <a:cubicBezTo>
                    <a:pt x="298" y="64"/>
                    <a:pt x="64" y="298"/>
                    <a:pt x="64" y="585"/>
                  </a:cubicBezTo>
                  <a:cubicBezTo>
                    <a:pt x="64" y="11773"/>
                    <a:pt x="64" y="11773"/>
                    <a:pt x="64" y="11773"/>
                  </a:cubicBezTo>
                  <a:cubicBezTo>
                    <a:pt x="64" y="12060"/>
                    <a:pt x="298" y="12294"/>
                    <a:pt x="595" y="12294"/>
                  </a:cubicBezTo>
                  <a:cubicBezTo>
                    <a:pt x="7715" y="12294"/>
                    <a:pt x="7715" y="12294"/>
                    <a:pt x="7715" y="12294"/>
                  </a:cubicBezTo>
                  <a:cubicBezTo>
                    <a:pt x="8001" y="12294"/>
                    <a:pt x="8246" y="12060"/>
                    <a:pt x="8246" y="11773"/>
                  </a:cubicBezTo>
                  <a:cubicBezTo>
                    <a:pt x="8246" y="585"/>
                    <a:pt x="8246" y="585"/>
                    <a:pt x="8246" y="585"/>
                  </a:cubicBezTo>
                  <a:cubicBezTo>
                    <a:pt x="8246" y="298"/>
                    <a:pt x="8001" y="64"/>
                    <a:pt x="7715" y="64"/>
                  </a:cubicBezTo>
                  <a:cubicBezTo>
                    <a:pt x="595" y="64"/>
                    <a:pt x="595" y="64"/>
                    <a:pt x="595" y="64"/>
                  </a:cubicBezTo>
                  <a:close/>
                </a:path>
              </a:pathLst>
            </a:custGeom>
            <a:solidFill>
              <a:srgbClr val="2A2E3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Freeform 5"/>
            <p:cNvSpPr>
              <a:spLocks noChangeArrowheads="1"/>
            </p:cNvSpPr>
            <p:nvPr/>
          </p:nvSpPr>
          <p:spPr bwMode="auto">
            <a:xfrm>
              <a:off x="2847975" y="5673725"/>
              <a:ext cx="225425" cy="225425"/>
            </a:xfrm>
            <a:custGeom>
              <a:avLst/>
              <a:gdLst>
                <a:gd name="T0" fmla="*/ 627 w 628"/>
                <a:gd name="T1" fmla="*/ 308 h 627"/>
                <a:gd name="T2" fmla="*/ 627 w 628"/>
                <a:gd name="T3" fmla="*/ 308 h 627"/>
                <a:gd name="T4" fmla="*/ 318 w 628"/>
                <a:gd name="T5" fmla="*/ 626 h 627"/>
                <a:gd name="T6" fmla="*/ 0 w 628"/>
                <a:gd name="T7" fmla="*/ 308 h 627"/>
                <a:gd name="T8" fmla="*/ 318 w 628"/>
                <a:gd name="T9" fmla="*/ 0 h 627"/>
                <a:gd name="T10" fmla="*/ 627 w 628"/>
                <a:gd name="T11" fmla="*/ 308 h 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8" h="627">
                  <a:moveTo>
                    <a:pt x="627" y="308"/>
                  </a:moveTo>
                  <a:lnTo>
                    <a:pt x="627" y="308"/>
                  </a:lnTo>
                  <a:cubicBezTo>
                    <a:pt x="627" y="488"/>
                    <a:pt x="488" y="626"/>
                    <a:pt x="318" y="626"/>
                  </a:cubicBezTo>
                  <a:cubicBezTo>
                    <a:pt x="138" y="626"/>
                    <a:pt x="0" y="488"/>
                    <a:pt x="0" y="308"/>
                  </a:cubicBezTo>
                  <a:cubicBezTo>
                    <a:pt x="0" y="138"/>
                    <a:pt x="138" y="0"/>
                    <a:pt x="318" y="0"/>
                  </a:cubicBezTo>
                  <a:cubicBezTo>
                    <a:pt x="488" y="0"/>
                    <a:pt x="627" y="138"/>
                    <a:pt x="627" y="308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Freeform 6"/>
            <p:cNvSpPr>
              <a:spLocks noChangeArrowheads="1"/>
            </p:cNvSpPr>
            <p:nvPr/>
          </p:nvSpPr>
          <p:spPr bwMode="auto">
            <a:xfrm>
              <a:off x="2916238" y="5738813"/>
              <a:ext cx="88900" cy="92075"/>
            </a:xfrm>
            <a:custGeom>
              <a:avLst/>
              <a:gdLst>
                <a:gd name="T0" fmla="*/ 191 w 245"/>
                <a:gd name="T1" fmla="*/ 255 h 256"/>
                <a:gd name="T2" fmla="*/ 191 w 245"/>
                <a:gd name="T3" fmla="*/ 255 h 256"/>
                <a:gd name="T4" fmla="*/ 53 w 245"/>
                <a:gd name="T5" fmla="*/ 255 h 256"/>
                <a:gd name="T6" fmla="*/ 0 w 245"/>
                <a:gd name="T7" fmla="*/ 202 h 256"/>
                <a:gd name="T8" fmla="*/ 0 w 245"/>
                <a:gd name="T9" fmla="*/ 53 h 256"/>
                <a:gd name="T10" fmla="*/ 53 w 245"/>
                <a:gd name="T11" fmla="*/ 0 h 256"/>
                <a:gd name="T12" fmla="*/ 191 w 245"/>
                <a:gd name="T13" fmla="*/ 0 h 256"/>
                <a:gd name="T14" fmla="*/ 244 w 245"/>
                <a:gd name="T15" fmla="*/ 53 h 256"/>
                <a:gd name="T16" fmla="*/ 244 w 245"/>
                <a:gd name="T17" fmla="*/ 202 h 256"/>
                <a:gd name="T18" fmla="*/ 191 w 245"/>
                <a:gd name="T19" fmla="*/ 255 h 256"/>
                <a:gd name="T20" fmla="*/ 53 w 245"/>
                <a:gd name="T21" fmla="*/ 21 h 256"/>
                <a:gd name="T22" fmla="*/ 53 w 245"/>
                <a:gd name="T23" fmla="*/ 21 h 256"/>
                <a:gd name="T24" fmla="*/ 21 w 245"/>
                <a:gd name="T25" fmla="*/ 53 h 256"/>
                <a:gd name="T26" fmla="*/ 21 w 245"/>
                <a:gd name="T27" fmla="*/ 202 h 256"/>
                <a:gd name="T28" fmla="*/ 53 w 245"/>
                <a:gd name="T29" fmla="*/ 234 h 256"/>
                <a:gd name="T30" fmla="*/ 191 w 245"/>
                <a:gd name="T31" fmla="*/ 234 h 256"/>
                <a:gd name="T32" fmla="*/ 223 w 245"/>
                <a:gd name="T33" fmla="*/ 202 h 256"/>
                <a:gd name="T34" fmla="*/ 223 w 245"/>
                <a:gd name="T35" fmla="*/ 53 h 256"/>
                <a:gd name="T36" fmla="*/ 191 w 245"/>
                <a:gd name="T37" fmla="*/ 21 h 256"/>
                <a:gd name="T38" fmla="*/ 53 w 245"/>
                <a:gd name="T39" fmla="*/ 21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45" h="256">
                  <a:moveTo>
                    <a:pt x="191" y="255"/>
                  </a:moveTo>
                  <a:lnTo>
                    <a:pt x="191" y="255"/>
                  </a:lnTo>
                  <a:cubicBezTo>
                    <a:pt x="53" y="255"/>
                    <a:pt x="53" y="255"/>
                    <a:pt x="53" y="255"/>
                  </a:cubicBezTo>
                  <a:cubicBezTo>
                    <a:pt x="21" y="255"/>
                    <a:pt x="0" y="234"/>
                    <a:pt x="0" y="202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32"/>
                    <a:pt x="21" y="0"/>
                    <a:pt x="53" y="0"/>
                  </a:cubicBezTo>
                  <a:cubicBezTo>
                    <a:pt x="191" y="0"/>
                    <a:pt x="191" y="0"/>
                    <a:pt x="191" y="0"/>
                  </a:cubicBezTo>
                  <a:cubicBezTo>
                    <a:pt x="223" y="0"/>
                    <a:pt x="244" y="32"/>
                    <a:pt x="244" y="53"/>
                  </a:cubicBezTo>
                  <a:cubicBezTo>
                    <a:pt x="244" y="202"/>
                    <a:pt x="244" y="202"/>
                    <a:pt x="244" y="202"/>
                  </a:cubicBezTo>
                  <a:cubicBezTo>
                    <a:pt x="244" y="234"/>
                    <a:pt x="223" y="255"/>
                    <a:pt x="191" y="255"/>
                  </a:cubicBezTo>
                  <a:close/>
                  <a:moveTo>
                    <a:pt x="53" y="21"/>
                  </a:moveTo>
                  <a:lnTo>
                    <a:pt x="53" y="21"/>
                  </a:lnTo>
                  <a:cubicBezTo>
                    <a:pt x="32" y="21"/>
                    <a:pt x="21" y="43"/>
                    <a:pt x="21" y="53"/>
                  </a:cubicBezTo>
                  <a:cubicBezTo>
                    <a:pt x="21" y="202"/>
                    <a:pt x="21" y="202"/>
                    <a:pt x="21" y="202"/>
                  </a:cubicBezTo>
                  <a:cubicBezTo>
                    <a:pt x="21" y="223"/>
                    <a:pt x="32" y="234"/>
                    <a:pt x="53" y="234"/>
                  </a:cubicBezTo>
                  <a:cubicBezTo>
                    <a:pt x="191" y="234"/>
                    <a:pt x="191" y="234"/>
                    <a:pt x="191" y="234"/>
                  </a:cubicBezTo>
                  <a:cubicBezTo>
                    <a:pt x="212" y="234"/>
                    <a:pt x="223" y="223"/>
                    <a:pt x="223" y="202"/>
                  </a:cubicBezTo>
                  <a:cubicBezTo>
                    <a:pt x="223" y="53"/>
                    <a:pt x="223" y="53"/>
                    <a:pt x="223" y="53"/>
                  </a:cubicBezTo>
                  <a:cubicBezTo>
                    <a:pt x="223" y="43"/>
                    <a:pt x="212" y="21"/>
                    <a:pt x="191" y="21"/>
                  </a:cubicBezTo>
                  <a:cubicBezTo>
                    <a:pt x="53" y="21"/>
                    <a:pt x="53" y="21"/>
                    <a:pt x="53" y="21"/>
                  </a:cubicBezTo>
                  <a:close/>
                </a:path>
              </a:pathLst>
            </a:custGeom>
            <a:solidFill>
              <a:srgbClr val="17191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Freeform 7"/>
            <p:cNvSpPr>
              <a:spLocks noChangeArrowheads="1"/>
            </p:cNvSpPr>
            <p:nvPr/>
          </p:nvSpPr>
          <p:spPr bwMode="auto">
            <a:xfrm>
              <a:off x="2940050" y="1757363"/>
              <a:ext cx="42863" cy="42862"/>
            </a:xfrm>
            <a:custGeom>
              <a:avLst/>
              <a:gdLst>
                <a:gd name="T0" fmla="*/ 117 w 118"/>
                <a:gd name="T1" fmla="*/ 53 h 118"/>
                <a:gd name="T2" fmla="*/ 117 w 118"/>
                <a:gd name="T3" fmla="*/ 53 h 118"/>
                <a:gd name="T4" fmla="*/ 63 w 118"/>
                <a:gd name="T5" fmla="*/ 117 h 118"/>
                <a:gd name="T6" fmla="*/ 0 w 118"/>
                <a:gd name="T7" fmla="*/ 53 h 118"/>
                <a:gd name="T8" fmla="*/ 63 w 118"/>
                <a:gd name="T9" fmla="*/ 0 h 118"/>
                <a:gd name="T10" fmla="*/ 117 w 118"/>
                <a:gd name="T11" fmla="*/ 53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8" h="118">
                  <a:moveTo>
                    <a:pt x="117" y="53"/>
                  </a:moveTo>
                  <a:lnTo>
                    <a:pt x="117" y="53"/>
                  </a:lnTo>
                  <a:cubicBezTo>
                    <a:pt x="117" y="85"/>
                    <a:pt x="95" y="117"/>
                    <a:pt x="63" y="117"/>
                  </a:cubicBezTo>
                  <a:cubicBezTo>
                    <a:pt x="32" y="117"/>
                    <a:pt x="0" y="85"/>
                    <a:pt x="0" y="53"/>
                  </a:cubicBezTo>
                  <a:cubicBezTo>
                    <a:pt x="0" y="22"/>
                    <a:pt x="32" y="0"/>
                    <a:pt x="63" y="0"/>
                  </a:cubicBezTo>
                  <a:cubicBezTo>
                    <a:pt x="95" y="0"/>
                    <a:pt x="117" y="22"/>
                    <a:pt x="117" y="53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Freeform 8"/>
            <p:cNvSpPr>
              <a:spLocks noChangeArrowheads="1"/>
            </p:cNvSpPr>
            <p:nvPr/>
          </p:nvSpPr>
          <p:spPr bwMode="auto">
            <a:xfrm>
              <a:off x="1597025" y="1968500"/>
              <a:ext cx="2732088" cy="3611563"/>
            </a:xfrm>
            <a:custGeom>
              <a:avLst/>
              <a:gdLst>
                <a:gd name="T0" fmla="*/ 7587 w 7588"/>
                <a:gd name="T1" fmla="*/ 10030 h 10031"/>
                <a:gd name="T2" fmla="*/ 0 w 7588"/>
                <a:gd name="T3" fmla="*/ 10030 h 10031"/>
                <a:gd name="T4" fmla="*/ 0 w 7588"/>
                <a:gd name="T5" fmla="*/ 0 h 10031"/>
                <a:gd name="T6" fmla="*/ 7587 w 7588"/>
                <a:gd name="T7" fmla="*/ 0 h 10031"/>
                <a:gd name="T8" fmla="*/ 7587 w 7588"/>
                <a:gd name="T9" fmla="*/ 10030 h 100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88" h="10031">
                  <a:moveTo>
                    <a:pt x="7587" y="10030"/>
                  </a:moveTo>
                  <a:lnTo>
                    <a:pt x="0" y="10030"/>
                  </a:lnTo>
                  <a:lnTo>
                    <a:pt x="0" y="0"/>
                  </a:lnTo>
                  <a:lnTo>
                    <a:pt x="7587" y="0"/>
                  </a:lnTo>
                  <a:lnTo>
                    <a:pt x="7587" y="10030"/>
                  </a:lnTo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3544310" y="721197"/>
            <a:ext cx="2052205" cy="2713182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52846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/>
      <p:bldP spid="3" grpId="0"/>
    </p:bld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mockup_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0" y="186192"/>
            <a:ext cx="2610947" cy="911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700" kern="1200">
                <a:solidFill>
                  <a:srgbClr val="FFFFFF"/>
                </a:solidFill>
                <a:latin typeface="Open Sans"/>
                <a:ea typeface="+mn-ea"/>
                <a:cs typeface="Open San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0" y="-1"/>
            <a:ext cx="9144000" cy="3442118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2266089" y="4329653"/>
            <a:ext cx="4608535" cy="50677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264982" y="3893819"/>
            <a:ext cx="4609537" cy="425068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9" name="Group 8"/>
          <p:cNvGrpSpPr/>
          <p:nvPr userDrawn="1"/>
        </p:nvGrpSpPr>
        <p:grpSpPr>
          <a:xfrm>
            <a:off x="2442500" y="273274"/>
            <a:ext cx="4247435" cy="3567294"/>
            <a:chOff x="1554163" y="1203325"/>
            <a:chExt cx="6840537" cy="5745163"/>
          </a:xfrm>
        </p:grpSpPr>
        <p:sp>
          <p:nvSpPr>
            <p:cNvPr id="10" name="Freeform 1"/>
            <p:cNvSpPr>
              <a:spLocks noChangeArrowheads="1"/>
            </p:cNvSpPr>
            <p:nvPr/>
          </p:nvSpPr>
          <p:spPr bwMode="auto">
            <a:xfrm>
              <a:off x="3735388" y="6911975"/>
              <a:ext cx="2513012" cy="36513"/>
            </a:xfrm>
            <a:custGeom>
              <a:avLst/>
              <a:gdLst>
                <a:gd name="T0" fmla="*/ 6776 w 6981"/>
                <a:gd name="T1" fmla="*/ 0 h 103"/>
                <a:gd name="T2" fmla="*/ 6776 w 6981"/>
                <a:gd name="T3" fmla="*/ 0 h 103"/>
                <a:gd name="T4" fmla="*/ 203 w 6981"/>
                <a:gd name="T5" fmla="*/ 0 h 103"/>
                <a:gd name="T6" fmla="*/ 0 w 6981"/>
                <a:gd name="T7" fmla="*/ 46 h 103"/>
                <a:gd name="T8" fmla="*/ 0 w 6981"/>
                <a:gd name="T9" fmla="*/ 55 h 103"/>
                <a:gd name="T10" fmla="*/ 203 w 6981"/>
                <a:gd name="T11" fmla="*/ 102 h 103"/>
                <a:gd name="T12" fmla="*/ 6776 w 6981"/>
                <a:gd name="T13" fmla="*/ 102 h 103"/>
                <a:gd name="T14" fmla="*/ 6980 w 6981"/>
                <a:gd name="T15" fmla="*/ 55 h 103"/>
                <a:gd name="T16" fmla="*/ 6980 w 6981"/>
                <a:gd name="T17" fmla="*/ 46 h 103"/>
                <a:gd name="T18" fmla="*/ 6776 w 6981"/>
                <a:gd name="T19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981" h="103">
                  <a:moveTo>
                    <a:pt x="6776" y="0"/>
                  </a:moveTo>
                  <a:lnTo>
                    <a:pt x="6776" y="0"/>
                  </a:lnTo>
                  <a:cubicBezTo>
                    <a:pt x="203" y="0"/>
                    <a:pt x="203" y="0"/>
                    <a:pt x="203" y="0"/>
                  </a:cubicBezTo>
                  <a:cubicBezTo>
                    <a:pt x="92" y="0"/>
                    <a:pt x="0" y="18"/>
                    <a:pt x="0" y="46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83"/>
                    <a:pt x="92" y="102"/>
                    <a:pt x="203" y="102"/>
                  </a:cubicBezTo>
                  <a:cubicBezTo>
                    <a:pt x="6776" y="102"/>
                    <a:pt x="6776" y="102"/>
                    <a:pt x="6776" y="102"/>
                  </a:cubicBezTo>
                  <a:cubicBezTo>
                    <a:pt x="6887" y="102"/>
                    <a:pt x="6980" y="83"/>
                    <a:pt x="6980" y="55"/>
                  </a:cubicBezTo>
                  <a:cubicBezTo>
                    <a:pt x="6980" y="46"/>
                    <a:pt x="6980" y="46"/>
                    <a:pt x="6980" y="46"/>
                  </a:cubicBezTo>
                  <a:cubicBezTo>
                    <a:pt x="6980" y="18"/>
                    <a:pt x="6887" y="0"/>
                    <a:pt x="6776" y="0"/>
                  </a:cubicBezTo>
                </a:path>
              </a:pathLst>
            </a:custGeom>
            <a:solidFill>
              <a:srgbClr val="BCBD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Freeform 2"/>
            <p:cNvSpPr>
              <a:spLocks noChangeArrowheads="1"/>
            </p:cNvSpPr>
            <p:nvPr/>
          </p:nvSpPr>
          <p:spPr bwMode="auto">
            <a:xfrm>
              <a:off x="1554163" y="1203325"/>
              <a:ext cx="6840537" cy="4140200"/>
            </a:xfrm>
            <a:custGeom>
              <a:avLst/>
              <a:gdLst>
                <a:gd name="T0" fmla="*/ 18999 w 19000"/>
                <a:gd name="T1" fmla="*/ 11499 h 11500"/>
                <a:gd name="T2" fmla="*/ 18999 w 19000"/>
                <a:gd name="T3" fmla="*/ 11499 h 11500"/>
                <a:gd name="T4" fmla="*/ 18999 w 19000"/>
                <a:gd name="T5" fmla="*/ 630 h 11500"/>
                <a:gd name="T6" fmla="*/ 18369 w 19000"/>
                <a:gd name="T7" fmla="*/ 0 h 11500"/>
                <a:gd name="T8" fmla="*/ 630 w 19000"/>
                <a:gd name="T9" fmla="*/ 0 h 11500"/>
                <a:gd name="T10" fmla="*/ 0 w 19000"/>
                <a:gd name="T11" fmla="*/ 630 h 11500"/>
                <a:gd name="T12" fmla="*/ 0 w 19000"/>
                <a:gd name="T13" fmla="*/ 11499 h 11500"/>
                <a:gd name="T14" fmla="*/ 18999 w 19000"/>
                <a:gd name="T15" fmla="*/ 11499 h 11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000" h="11500">
                  <a:moveTo>
                    <a:pt x="18999" y="11499"/>
                  </a:moveTo>
                  <a:lnTo>
                    <a:pt x="18999" y="11499"/>
                  </a:lnTo>
                  <a:cubicBezTo>
                    <a:pt x="18999" y="630"/>
                    <a:pt x="18999" y="630"/>
                    <a:pt x="18999" y="630"/>
                  </a:cubicBezTo>
                  <a:cubicBezTo>
                    <a:pt x="18999" y="287"/>
                    <a:pt x="18712" y="0"/>
                    <a:pt x="18369" y="0"/>
                  </a:cubicBezTo>
                  <a:cubicBezTo>
                    <a:pt x="630" y="0"/>
                    <a:pt x="630" y="0"/>
                    <a:pt x="630" y="0"/>
                  </a:cubicBezTo>
                  <a:cubicBezTo>
                    <a:pt x="278" y="0"/>
                    <a:pt x="0" y="287"/>
                    <a:pt x="0" y="630"/>
                  </a:cubicBezTo>
                  <a:cubicBezTo>
                    <a:pt x="0" y="11499"/>
                    <a:pt x="0" y="11499"/>
                    <a:pt x="0" y="11499"/>
                  </a:cubicBezTo>
                  <a:lnTo>
                    <a:pt x="18999" y="11499"/>
                  </a:lnTo>
                </a:path>
              </a:pathLst>
            </a:custGeom>
            <a:solidFill>
              <a:srgbClr val="17191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Freeform 3"/>
            <p:cNvSpPr>
              <a:spLocks noChangeArrowheads="1"/>
            </p:cNvSpPr>
            <p:nvPr/>
          </p:nvSpPr>
          <p:spPr bwMode="auto">
            <a:xfrm>
              <a:off x="3735388" y="6099175"/>
              <a:ext cx="2513012" cy="833438"/>
            </a:xfrm>
            <a:custGeom>
              <a:avLst/>
              <a:gdLst>
                <a:gd name="T0" fmla="*/ 6924 w 6981"/>
                <a:gd name="T1" fmla="*/ 2138 h 2315"/>
                <a:gd name="T2" fmla="*/ 6924 w 6981"/>
                <a:gd name="T3" fmla="*/ 2138 h 2315"/>
                <a:gd name="T4" fmla="*/ 6249 w 6981"/>
                <a:gd name="T5" fmla="*/ 2000 h 2315"/>
                <a:gd name="T6" fmla="*/ 6036 w 6981"/>
                <a:gd name="T7" fmla="*/ 1712 h 2315"/>
                <a:gd name="T8" fmla="*/ 5897 w 6981"/>
                <a:gd name="T9" fmla="*/ 0 h 2315"/>
                <a:gd name="T10" fmla="*/ 1074 w 6981"/>
                <a:gd name="T11" fmla="*/ 0 h 2315"/>
                <a:gd name="T12" fmla="*/ 944 w 6981"/>
                <a:gd name="T13" fmla="*/ 1712 h 2315"/>
                <a:gd name="T14" fmla="*/ 731 w 6981"/>
                <a:gd name="T15" fmla="*/ 2000 h 2315"/>
                <a:gd name="T16" fmla="*/ 37 w 6981"/>
                <a:gd name="T17" fmla="*/ 2148 h 2315"/>
                <a:gd name="T18" fmla="*/ 0 w 6981"/>
                <a:gd name="T19" fmla="*/ 2185 h 2315"/>
                <a:gd name="T20" fmla="*/ 0 w 6981"/>
                <a:gd name="T21" fmla="*/ 2314 h 2315"/>
                <a:gd name="T22" fmla="*/ 18 w 6981"/>
                <a:gd name="T23" fmla="*/ 2314 h 2315"/>
                <a:gd name="T24" fmla="*/ 6961 w 6981"/>
                <a:gd name="T25" fmla="*/ 2314 h 2315"/>
                <a:gd name="T26" fmla="*/ 6980 w 6981"/>
                <a:gd name="T27" fmla="*/ 2314 h 2315"/>
                <a:gd name="T28" fmla="*/ 6980 w 6981"/>
                <a:gd name="T29" fmla="*/ 2185 h 2315"/>
                <a:gd name="T30" fmla="*/ 6924 w 6981"/>
                <a:gd name="T31" fmla="*/ 2138 h 2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981" h="2315">
                  <a:moveTo>
                    <a:pt x="6924" y="2138"/>
                  </a:moveTo>
                  <a:lnTo>
                    <a:pt x="6924" y="2138"/>
                  </a:lnTo>
                  <a:cubicBezTo>
                    <a:pt x="6795" y="2111"/>
                    <a:pt x="6443" y="2037"/>
                    <a:pt x="6249" y="2000"/>
                  </a:cubicBezTo>
                  <a:cubicBezTo>
                    <a:pt x="6008" y="1944"/>
                    <a:pt x="6036" y="1712"/>
                    <a:pt x="6036" y="1712"/>
                  </a:cubicBezTo>
                  <a:cubicBezTo>
                    <a:pt x="5897" y="0"/>
                    <a:pt x="5897" y="0"/>
                    <a:pt x="5897" y="0"/>
                  </a:cubicBezTo>
                  <a:cubicBezTo>
                    <a:pt x="1074" y="0"/>
                    <a:pt x="1074" y="0"/>
                    <a:pt x="1074" y="0"/>
                  </a:cubicBezTo>
                  <a:cubicBezTo>
                    <a:pt x="944" y="1712"/>
                    <a:pt x="944" y="1712"/>
                    <a:pt x="944" y="1712"/>
                  </a:cubicBezTo>
                  <a:cubicBezTo>
                    <a:pt x="944" y="1712"/>
                    <a:pt x="972" y="1944"/>
                    <a:pt x="731" y="2000"/>
                  </a:cubicBezTo>
                  <a:cubicBezTo>
                    <a:pt x="527" y="2046"/>
                    <a:pt x="148" y="2120"/>
                    <a:pt x="37" y="2148"/>
                  </a:cubicBezTo>
                  <a:cubicBezTo>
                    <a:pt x="0" y="2157"/>
                    <a:pt x="0" y="2185"/>
                    <a:pt x="0" y="2185"/>
                  </a:cubicBezTo>
                  <a:cubicBezTo>
                    <a:pt x="0" y="2314"/>
                    <a:pt x="0" y="2314"/>
                    <a:pt x="0" y="2314"/>
                  </a:cubicBezTo>
                  <a:cubicBezTo>
                    <a:pt x="18" y="2314"/>
                    <a:pt x="18" y="2314"/>
                    <a:pt x="18" y="2314"/>
                  </a:cubicBezTo>
                  <a:cubicBezTo>
                    <a:pt x="6961" y="2314"/>
                    <a:pt x="6961" y="2314"/>
                    <a:pt x="6961" y="2314"/>
                  </a:cubicBezTo>
                  <a:cubicBezTo>
                    <a:pt x="6980" y="2314"/>
                    <a:pt x="6980" y="2314"/>
                    <a:pt x="6980" y="2314"/>
                  </a:cubicBezTo>
                  <a:cubicBezTo>
                    <a:pt x="6980" y="2185"/>
                    <a:pt x="6980" y="2185"/>
                    <a:pt x="6980" y="2185"/>
                  </a:cubicBezTo>
                  <a:cubicBezTo>
                    <a:pt x="6980" y="2185"/>
                    <a:pt x="6980" y="2157"/>
                    <a:pt x="6924" y="2138"/>
                  </a:cubicBezTo>
                </a:path>
              </a:pathLst>
            </a:cu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Freeform 4"/>
            <p:cNvSpPr>
              <a:spLocks noChangeArrowheads="1"/>
            </p:cNvSpPr>
            <p:nvPr/>
          </p:nvSpPr>
          <p:spPr bwMode="auto">
            <a:xfrm>
              <a:off x="1554163" y="5343525"/>
              <a:ext cx="6840537" cy="757238"/>
            </a:xfrm>
            <a:custGeom>
              <a:avLst/>
              <a:gdLst>
                <a:gd name="T0" fmla="*/ 0 w 19000"/>
                <a:gd name="T1" fmla="*/ 0 h 2103"/>
                <a:gd name="T2" fmla="*/ 0 w 19000"/>
                <a:gd name="T3" fmla="*/ 0 h 2103"/>
                <a:gd name="T4" fmla="*/ 0 w 19000"/>
                <a:gd name="T5" fmla="*/ 1472 h 2103"/>
                <a:gd name="T6" fmla="*/ 630 w 19000"/>
                <a:gd name="T7" fmla="*/ 2102 h 2103"/>
                <a:gd name="T8" fmla="*/ 18369 w 19000"/>
                <a:gd name="T9" fmla="*/ 2102 h 2103"/>
                <a:gd name="T10" fmla="*/ 18999 w 19000"/>
                <a:gd name="T11" fmla="*/ 1472 h 2103"/>
                <a:gd name="T12" fmla="*/ 18999 w 19000"/>
                <a:gd name="T13" fmla="*/ 0 h 2103"/>
                <a:gd name="T14" fmla="*/ 0 w 19000"/>
                <a:gd name="T15" fmla="*/ 0 h 2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000" h="2103">
                  <a:moveTo>
                    <a:pt x="0" y="0"/>
                  </a:moveTo>
                  <a:lnTo>
                    <a:pt x="0" y="0"/>
                  </a:lnTo>
                  <a:cubicBezTo>
                    <a:pt x="0" y="1472"/>
                    <a:pt x="0" y="1472"/>
                    <a:pt x="0" y="1472"/>
                  </a:cubicBezTo>
                  <a:cubicBezTo>
                    <a:pt x="0" y="1824"/>
                    <a:pt x="278" y="2102"/>
                    <a:pt x="630" y="2102"/>
                  </a:cubicBezTo>
                  <a:cubicBezTo>
                    <a:pt x="18369" y="2102"/>
                    <a:pt x="18369" y="2102"/>
                    <a:pt x="18369" y="2102"/>
                  </a:cubicBezTo>
                  <a:cubicBezTo>
                    <a:pt x="18712" y="2102"/>
                    <a:pt x="18999" y="1824"/>
                    <a:pt x="18999" y="1472"/>
                  </a:cubicBezTo>
                  <a:cubicBezTo>
                    <a:pt x="18999" y="0"/>
                    <a:pt x="18999" y="0"/>
                    <a:pt x="18999" y="0"/>
                  </a:cubicBezTo>
                  <a:lnTo>
                    <a:pt x="0" y="0"/>
                  </a:lnTo>
                </a:path>
              </a:pathLst>
            </a:custGeom>
            <a:solidFill>
              <a:srgbClr val="F4F4F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Freeform 5"/>
            <p:cNvSpPr>
              <a:spLocks noChangeArrowheads="1"/>
            </p:cNvSpPr>
            <p:nvPr/>
          </p:nvSpPr>
          <p:spPr bwMode="auto">
            <a:xfrm>
              <a:off x="3735388" y="6872288"/>
              <a:ext cx="2513012" cy="60325"/>
            </a:xfrm>
            <a:custGeom>
              <a:avLst/>
              <a:gdLst>
                <a:gd name="T0" fmla="*/ 6943 w 6981"/>
                <a:gd name="T1" fmla="*/ 0 h 167"/>
                <a:gd name="T2" fmla="*/ 6943 w 6981"/>
                <a:gd name="T3" fmla="*/ 0 h 167"/>
                <a:gd name="T4" fmla="*/ 27 w 6981"/>
                <a:gd name="T5" fmla="*/ 0 h 167"/>
                <a:gd name="T6" fmla="*/ 0 w 6981"/>
                <a:gd name="T7" fmla="*/ 37 h 167"/>
                <a:gd name="T8" fmla="*/ 0 w 6981"/>
                <a:gd name="T9" fmla="*/ 166 h 167"/>
                <a:gd name="T10" fmla="*/ 18 w 6981"/>
                <a:gd name="T11" fmla="*/ 166 h 167"/>
                <a:gd name="T12" fmla="*/ 6961 w 6981"/>
                <a:gd name="T13" fmla="*/ 166 h 167"/>
                <a:gd name="T14" fmla="*/ 6980 w 6981"/>
                <a:gd name="T15" fmla="*/ 166 h 167"/>
                <a:gd name="T16" fmla="*/ 6980 w 6981"/>
                <a:gd name="T17" fmla="*/ 37 h 167"/>
                <a:gd name="T18" fmla="*/ 6943 w 6981"/>
                <a:gd name="T19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981" h="167">
                  <a:moveTo>
                    <a:pt x="6943" y="0"/>
                  </a:moveTo>
                  <a:lnTo>
                    <a:pt x="6943" y="0"/>
                  </a:lnTo>
                  <a:cubicBezTo>
                    <a:pt x="27" y="0"/>
                    <a:pt x="27" y="0"/>
                    <a:pt x="27" y="0"/>
                  </a:cubicBezTo>
                  <a:cubicBezTo>
                    <a:pt x="0" y="9"/>
                    <a:pt x="0" y="37"/>
                    <a:pt x="0" y="37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6961" y="166"/>
                    <a:pt x="6961" y="166"/>
                    <a:pt x="6961" y="166"/>
                  </a:cubicBezTo>
                  <a:cubicBezTo>
                    <a:pt x="6980" y="166"/>
                    <a:pt x="6980" y="166"/>
                    <a:pt x="6980" y="166"/>
                  </a:cubicBezTo>
                  <a:cubicBezTo>
                    <a:pt x="6980" y="37"/>
                    <a:pt x="6980" y="37"/>
                    <a:pt x="6980" y="37"/>
                  </a:cubicBezTo>
                  <a:cubicBezTo>
                    <a:pt x="6980" y="37"/>
                    <a:pt x="6980" y="18"/>
                    <a:pt x="6943" y="0"/>
                  </a:cubicBezTo>
                </a:path>
              </a:pathLst>
            </a:custGeom>
            <a:solidFill>
              <a:srgbClr val="D1D2D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Freeform 6"/>
            <p:cNvSpPr>
              <a:spLocks noChangeArrowheads="1"/>
            </p:cNvSpPr>
            <p:nvPr/>
          </p:nvSpPr>
          <p:spPr bwMode="auto">
            <a:xfrm>
              <a:off x="1874838" y="1503363"/>
              <a:ext cx="6196012" cy="3509962"/>
            </a:xfrm>
            <a:custGeom>
              <a:avLst/>
              <a:gdLst>
                <a:gd name="T0" fmla="*/ 17212 w 17213"/>
                <a:gd name="T1" fmla="*/ 9749 h 9750"/>
                <a:gd name="T2" fmla="*/ 0 w 17213"/>
                <a:gd name="T3" fmla="*/ 9749 h 9750"/>
                <a:gd name="T4" fmla="*/ 0 w 17213"/>
                <a:gd name="T5" fmla="*/ 0 h 9750"/>
                <a:gd name="T6" fmla="*/ 17212 w 17213"/>
                <a:gd name="T7" fmla="*/ 0 h 9750"/>
                <a:gd name="T8" fmla="*/ 17212 w 17213"/>
                <a:gd name="T9" fmla="*/ 9749 h 9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213" h="9750">
                  <a:moveTo>
                    <a:pt x="17212" y="9749"/>
                  </a:moveTo>
                  <a:lnTo>
                    <a:pt x="0" y="9749"/>
                  </a:lnTo>
                  <a:lnTo>
                    <a:pt x="0" y="0"/>
                  </a:lnTo>
                  <a:lnTo>
                    <a:pt x="17212" y="0"/>
                  </a:lnTo>
                  <a:lnTo>
                    <a:pt x="17212" y="9749"/>
                  </a:lnTo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2641603" y="459106"/>
            <a:ext cx="3846513" cy="2179638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00856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/>
      <p:bldP spid="17" grpId="0"/>
    </p:bld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mockup_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0" y="186192"/>
            <a:ext cx="2610947" cy="911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700" kern="1200">
                <a:solidFill>
                  <a:srgbClr val="FFFFFF"/>
                </a:solidFill>
                <a:latin typeface="Open Sans"/>
                <a:ea typeface="+mn-ea"/>
                <a:cs typeface="Open San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0" y="-1"/>
            <a:ext cx="9144000" cy="3442118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2266089" y="4329653"/>
            <a:ext cx="4608535" cy="50677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264982" y="3893819"/>
            <a:ext cx="4609537" cy="425068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1993881" y="609580"/>
            <a:ext cx="5139396" cy="2947192"/>
            <a:chOff x="1573213" y="2011363"/>
            <a:chExt cx="6840537" cy="3922712"/>
          </a:xfrm>
        </p:grpSpPr>
        <p:sp>
          <p:nvSpPr>
            <p:cNvPr id="11" name="Freeform 1"/>
            <p:cNvSpPr>
              <a:spLocks noChangeArrowheads="1"/>
            </p:cNvSpPr>
            <p:nvPr/>
          </p:nvSpPr>
          <p:spPr bwMode="auto">
            <a:xfrm>
              <a:off x="2241550" y="2011363"/>
              <a:ext cx="5532438" cy="3798887"/>
            </a:xfrm>
            <a:custGeom>
              <a:avLst/>
              <a:gdLst>
                <a:gd name="T0" fmla="*/ 15366 w 15367"/>
                <a:gd name="T1" fmla="*/ 10129 h 10553"/>
                <a:gd name="T2" fmla="*/ 15366 w 15367"/>
                <a:gd name="T3" fmla="*/ 10129 h 10553"/>
                <a:gd name="T4" fmla="*/ 14950 w 15367"/>
                <a:gd name="T5" fmla="*/ 10552 h 10553"/>
                <a:gd name="T6" fmla="*/ 423 w 15367"/>
                <a:gd name="T7" fmla="*/ 10552 h 10553"/>
                <a:gd name="T8" fmla="*/ 0 w 15367"/>
                <a:gd name="T9" fmla="*/ 10129 h 10553"/>
                <a:gd name="T10" fmla="*/ 0 w 15367"/>
                <a:gd name="T11" fmla="*/ 416 h 10553"/>
                <a:gd name="T12" fmla="*/ 423 w 15367"/>
                <a:gd name="T13" fmla="*/ 0 h 10553"/>
                <a:gd name="T14" fmla="*/ 14950 w 15367"/>
                <a:gd name="T15" fmla="*/ 0 h 10553"/>
                <a:gd name="T16" fmla="*/ 15366 w 15367"/>
                <a:gd name="T17" fmla="*/ 416 h 10553"/>
                <a:gd name="T18" fmla="*/ 15366 w 15367"/>
                <a:gd name="T19" fmla="*/ 10129 h 10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367" h="10553">
                  <a:moveTo>
                    <a:pt x="15366" y="10129"/>
                  </a:moveTo>
                  <a:lnTo>
                    <a:pt x="15366" y="10129"/>
                  </a:lnTo>
                  <a:cubicBezTo>
                    <a:pt x="15366" y="10365"/>
                    <a:pt x="15178" y="10552"/>
                    <a:pt x="14950" y="10552"/>
                  </a:cubicBezTo>
                  <a:cubicBezTo>
                    <a:pt x="423" y="10552"/>
                    <a:pt x="423" y="10552"/>
                    <a:pt x="423" y="10552"/>
                  </a:cubicBezTo>
                  <a:cubicBezTo>
                    <a:pt x="187" y="10552"/>
                    <a:pt x="0" y="10365"/>
                    <a:pt x="0" y="10129"/>
                  </a:cubicBezTo>
                  <a:cubicBezTo>
                    <a:pt x="0" y="416"/>
                    <a:pt x="0" y="416"/>
                    <a:pt x="0" y="416"/>
                  </a:cubicBezTo>
                  <a:cubicBezTo>
                    <a:pt x="0" y="187"/>
                    <a:pt x="187" y="0"/>
                    <a:pt x="423" y="0"/>
                  </a:cubicBezTo>
                  <a:cubicBezTo>
                    <a:pt x="14950" y="0"/>
                    <a:pt x="14950" y="0"/>
                    <a:pt x="14950" y="0"/>
                  </a:cubicBezTo>
                  <a:cubicBezTo>
                    <a:pt x="15178" y="0"/>
                    <a:pt x="15366" y="187"/>
                    <a:pt x="15366" y="416"/>
                  </a:cubicBezTo>
                  <a:lnTo>
                    <a:pt x="15366" y="10129"/>
                  </a:lnTo>
                </a:path>
              </a:pathLst>
            </a:custGeom>
            <a:solidFill>
              <a:srgbClr val="17191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Freeform 2"/>
            <p:cNvSpPr>
              <a:spLocks noChangeArrowheads="1"/>
            </p:cNvSpPr>
            <p:nvPr/>
          </p:nvSpPr>
          <p:spPr bwMode="auto">
            <a:xfrm>
              <a:off x="1573213" y="5726113"/>
              <a:ext cx="6840537" cy="207962"/>
            </a:xfrm>
            <a:custGeom>
              <a:avLst/>
              <a:gdLst>
                <a:gd name="T0" fmla="*/ 18999 w 19000"/>
                <a:gd name="T1" fmla="*/ 347 h 577"/>
                <a:gd name="T2" fmla="*/ 18999 w 19000"/>
                <a:gd name="T3" fmla="*/ 347 h 577"/>
                <a:gd name="T4" fmla="*/ 18284 w 19000"/>
                <a:gd name="T5" fmla="*/ 576 h 577"/>
                <a:gd name="T6" fmla="*/ 742 w 19000"/>
                <a:gd name="T7" fmla="*/ 576 h 577"/>
                <a:gd name="T8" fmla="*/ 0 w 19000"/>
                <a:gd name="T9" fmla="*/ 347 h 577"/>
                <a:gd name="T10" fmla="*/ 0 w 19000"/>
                <a:gd name="T11" fmla="*/ 0 h 577"/>
                <a:gd name="T12" fmla="*/ 18999 w 19000"/>
                <a:gd name="T13" fmla="*/ 0 h 577"/>
                <a:gd name="T14" fmla="*/ 18999 w 19000"/>
                <a:gd name="T15" fmla="*/ 347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000" h="577">
                  <a:moveTo>
                    <a:pt x="18999" y="347"/>
                  </a:moveTo>
                  <a:lnTo>
                    <a:pt x="18999" y="347"/>
                  </a:lnTo>
                  <a:cubicBezTo>
                    <a:pt x="18999" y="347"/>
                    <a:pt x="18693" y="576"/>
                    <a:pt x="18284" y="576"/>
                  </a:cubicBezTo>
                  <a:cubicBezTo>
                    <a:pt x="17875" y="576"/>
                    <a:pt x="1095" y="576"/>
                    <a:pt x="742" y="576"/>
                  </a:cubicBezTo>
                  <a:cubicBezTo>
                    <a:pt x="395" y="576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99" y="0"/>
                    <a:pt x="18999" y="0"/>
                    <a:pt x="18999" y="0"/>
                  </a:cubicBezTo>
                  <a:lnTo>
                    <a:pt x="18999" y="347"/>
                  </a:lnTo>
                </a:path>
              </a:pathLst>
            </a:custGeom>
            <a:solidFill>
              <a:srgbClr val="F4F4F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Freeform 3"/>
            <p:cNvSpPr>
              <a:spLocks noChangeArrowheads="1"/>
            </p:cNvSpPr>
            <p:nvPr/>
          </p:nvSpPr>
          <p:spPr bwMode="auto">
            <a:xfrm>
              <a:off x="1573213" y="5849938"/>
              <a:ext cx="6840537" cy="82550"/>
            </a:xfrm>
            <a:custGeom>
              <a:avLst/>
              <a:gdLst>
                <a:gd name="T0" fmla="*/ 0 w 19000"/>
                <a:gd name="T1" fmla="*/ 0 h 230"/>
                <a:gd name="T2" fmla="*/ 0 w 19000"/>
                <a:gd name="T3" fmla="*/ 0 h 230"/>
                <a:gd name="T4" fmla="*/ 742 w 19000"/>
                <a:gd name="T5" fmla="*/ 229 h 230"/>
                <a:gd name="T6" fmla="*/ 18284 w 19000"/>
                <a:gd name="T7" fmla="*/ 229 h 230"/>
                <a:gd name="T8" fmla="*/ 18999 w 19000"/>
                <a:gd name="T9" fmla="*/ 0 h 230"/>
                <a:gd name="T10" fmla="*/ 0 w 19000"/>
                <a:gd name="T11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000" h="23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395" y="229"/>
                    <a:pt x="742" y="229"/>
                  </a:cubicBezTo>
                  <a:cubicBezTo>
                    <a:pt x="1095" y="229"/>
                    <a:pt x="17875" y="229"/>
                    <a:pt x="18284" y="229"/>
                  </a:cubicBezTo>
                  <a:cubicBezTo>
                    <a:pt x="18693" y="229"/>
                    <a:pt x="18999" y="0"/>
                    <a:pt x="18999" y="0"/>
                  </a:cubicBezTo>
                  <a:lnTo>
                    <a:pt x="0" y="0"/>
                  </a:lnTo>
                </a:path>
              </a:pathLst>
            </a:custGeom>
            <a:solidFill>
              <a:srgbClr val="E2E2E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Freeform 4"/>
            <p:cNvSpPr>
              <a:spLocks noChangeArrowheads="1"/>
            </p:cNvSpPr>
            <p:nvPr/>
          </p:nvSpPr>
          <p:spPr bwMode="auto">
            <a:xfrm>
              <a:off x="4508500" y="5726113"/>
              <a:ext cx="973138" cy="77787"/>
            </a:xfrm>
            <a:custGeom>
              <a:avLst/>
              <a:gdLst>
                <a:gd name="T0" fmla="*/ 0 w 2704"/>
                <a:gd name="T1" fmla="*/ 0 h 216"/>
                <a:gd name="T2" fmla="*/ 0 w 2704"/>
                <a:gd name="T3" fmla="*/ 0 h 216"/>
                <a:gd name="T4" fmla="*/ 298 w 2704"/>
                <a:gd name="T5" fmla="*/ 215 h 216"/>
                <a:gd name="T6" fmla="*/ 2405 w 2704"/>
                <a:gd name="T7" fmla="*/ 215 h 216"/>
                <a:gd name="T8" fmla="*/ 2703 w 2704"/>
                <a:gd name="T9" fmla="*/ 0 h 216"/>
                <a:gd name="T10" fmla="*/ 0 w 2704"/>
                <a:gd name="T11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04" h="216">
                  <a:moveTo>
                    <a:pt x="0" y="0"/>
                  </a:moveTo>
                  <a:lnTo>
                    <a:pt x="0" y="0"/>
                  </a:lnTo>
                  <a:cubicBezTo>
                    <a:pt x="41" y="125"/>
                    <a:pt x="159" y="215"/>
                    <a:pt x="298" y="215"/>
                  </a:cubicBezTo>
                  <a:cubicBezTo>
                    <a:pt x="2405" y="215"/>
                    <a:pt x="2405" y="215"/>
                    <a:pt x="2405" y="215"/>
                  </a:cubicBezTo>
                  <a:cubicBezTo>
                    <a:pt x="2543" y="215"/>
                    <a:pt x="2661" y="125"/>
                    <a:pt x="2703" y="0"/>
                  </a:cubicBezTo>
                  <a:lnTo>
                    <a:pt x="0" y="0"/>
                  </a:lnTo>
                </a:path>
              </a:pathLst>
            </a:custGeom>
            <a:solidFill>
              <a:srgbClr val="D1D2D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Freeform 5"/>
            <p:cNvSpPr>
              <a:spLocks noChangeArrowheads="1"/>
            </p:cNvSpPr>
            <p:nvPr/>
          </p:nvSpPr>
          <p:spPr bwMode="auto">
            <a:xfrm>
              <a:off x="7675563" y="5775325"/>
              <a:ext cx="307975" cy="30163"/>
            </a:xfrm>
            <a:custGeom>
              <a:avLst/>
              <a:gdLst>
                <a:gd name="T0" fmla="*/ 853 w 854"/>
                <a:gd name="T1" fmla="*/ 42 h 84"/>
                <a:gd name="T2" fmla="*/ 853 w 854"/>
                <a:gd name="T3" fmla="*/ 42 h 84"/>
                <a:gd name="T4" fmla="*/ 811 w 854"/>
                <a:gd name="T5" fmla="*/ 83 h 84"/>
                <a:gd name="T6" fmla="*/ 42 w 854"/>
                <a:gd name="T7" fmla="*/ 83 h 84"/>
                <a:gd name="T8" fmla="*/ 0 w 854"/>
                <a:gd name="T9" fmla="*/ 42 h 84"/>
                <a:gd name="T10" fmla="*/ 0 w 854"/>
                <a:gd name="T11" fmla="*/ 42 h 84"/>
                <a:gd name="T12" fmla="*/ 42 w 854"/>
                <a:gd name="T13" fmla="*/ 0 h 84"/>
                <a:gd name="T14" fmla="*/ 811 w 854"/>
                <a:gd name="T15" fmla="*/ 0 h 84"/>
                <a:gd name="T16" fmla="*/ 853 w 854"/>
                <a:gd name="T17" fmla="*/ 4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4" h="84">
                  <a:moveTo>
                    <a:pt x="853" y="42"/>
                  </a:moveTo>
                  <a:lnTo>
                    <a:pt x="853" y="42"/>
                  </a:lnTo>
                  <a:cubicBezTo>
                    <a:pt x="853" y="69"/>
                    <a:pt x="832" y="83"/>
                    <a:pt x="811" y="83"/>
                  </a:cubicBezTo>
                  <a:cubicBezTo>
                    <a:pt x="42" y="83"/>
                    <a:pt x="42" y="83"/>
                    <a:pt x="42" y="83"/>
                  </a:cubicBezTo>
                  <a:cubicBezTo>
                    <a:pt x="21" y="83"/>
                    <a:pt x="0" y="69"/>
                    <a:pt x="0" y="42"/>
                  </a:cubicBezTo>
                  <a:lnTo>
                    <a:pt x="0" y="42"/>
                  </a:lnTo>
                  <a:cubicBezTo>
                    <a:pt x="0" y="21"/>
                    <a:pt x="21" y="0"/>
                    <a:pt x="42" y="0"/>
                  </a:cubicBezTo>
                  <a:cubicBezTo>
                    <a:pt x="811" y="0"/>
                    <a:pt x="811" y="0"/>
                    <a:pt x="811" y="0"/>
                  </a:cubicBezTo>
                  <a:cubicBezTo>
                    <a:pt x="832" y="0"/>
                    <a:pt x="853" y="21"/>
                    <a:pt x="853" y="42"/>
                  </a:cubicBezTo>
                </a:path>
              </a:pathLst>
            </a:custGeom>
            <a:solidFill>
              <a:srgbClr val="D1D2D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Freeform 6"/>
            <p:cNvSpPr>
              <a:spLocks noChangeArrowheads="1"/>
            </p:cNvSpPr>
            <p:nvPr/>
          </p:nvSpPr>
          <p:spPr bwMode="auto">
            <a:xfrm>
              <a:off x="5014913" y="2092325"/>
              <a:ext cx="30162" cy="30163"/>
            </a:xfrm>
            <a:custGeom>
              <a:avLst/>
              <a:gdLst>
                <a:gd name="T0" fmla="*/ 83 w 84"/>
                <a:gd name="T1" fmla="*/ 41 h 84"/>
                <a:gd name="T2" fmla="*/ 83 w 84"/>
                <a:gd name="T3" fmla="*/ 41 h 84"/>
                <a:gd name="T4" fmla="*/ 42 w 84"/>
                <a:gd name="T5" fmla="*/ 83 h 84"/>
                <a:gd name="T6" fmla="*/ 0 w 84"/>
                <a:gd name="T7" fmla="*/ 41 h 84"/>
                <a:gd name="T8" fmla="*/ 42 w 84"/>
                <a:gd name="T9" fmla="*/ 0 h 84"/>
                <a:gd name="T10" fmla="*/ 83 w 84"/>
                <a:gd name="T11" fmla="*/ 4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84">
                  <a:moveTo>
                    <a:pt x="83" y="41"/>
                  </a:moveTo>
                  <a:lnTo>
                    <a:pt x="83" y="41"/>
                  </a:lnTo>
                  <a:cubicBezTo>
                    <a:pt x="83" y="69"/>
                    <a:pt x="70" y="83"/>
                    <a:pt x="42" y="83"/>
                  </a:cubicBezTo>
                  <a:cubicBezTo>
                    <a:pt x="21" y="83"/>
                    <a:pt x="0" y="69"/>
                    <a:pt x="0" y="41"/>
                  </a:cubicBezTo>
                  <a:cubicBezTo>
                    <a:pt x="0" y="21"/>
                    <a:pt x="21" y="0"/>
                    <a:pt x="42" y="0"/>
                  </a:cubicBezTo>
                  <a:cubicBezTo>
                    <a:pt x="70" y="0"/>
                    <a:pt x="83" y="21"/>
                    <a:pt x="83" y="41"/>
                  </a:cubicBezTo>
                </a:path>
              </a:pathLst>
            </a:custGeom>
            <a:solidFill>
              <a:srgbClr val="16181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Freeform 7"/>
            <p:cNvSpPr>
              <a:spLocks noChangeArrowheads="1"/>
            </p:cNvSpPr>
            <p:nvPr/>
          </p:nvSpPr>
          <p:spPr bwMode="auto">
            <a:xfrm>
              <a:off x="2386013" y="2184400"/>
              <a:ext cx="5245100" cy="3314700"/>
            </a:xfrm>
            <a:custGeom>
              <a:avLst/>
              <a:gdLst>
                <a:gd name="T0" fmla="*/ 14568 w 14569"/>
                <a:gd name="T1" fmla="*/ 9207 h 9208"/>
                <a:gd name="T2" fmla="*/ 0 w 14569"/>
                <a:gd name="T3" fmla="*/ 9207 h 9208"/>
                <a:gd name="T4" fmla="*/ 0 w 14569"/>
                <a:gd name="T5" fmla="*/ 0 h 9208"/>
                <a:gd name="T6" fmla="*/ 14568 w 14569"/>
                <a:gd name="T7" fmla="*/ 0 h 9208"/>
                <a:gd name="T8" fmla="*/ 14568 w 14569"/>
                <a:gd name="T9" fmla="*/ 9207 h 9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569" h="9208">
                  <a:moveTo>
                    <a:pt x="14568" y="9207"/>
                  </a:moveTo>
                  <a:lnTo>
                    <a:pt x="0" y="9207"/>
                  </a:lnTo>
                  <a:lnTo>
                    <a:pt x="0" y="0"/>
                  </a:lnTo>
                  <a:lnTo>
                    <a:pt x="14568" y="0"/>
                  </a:lnTo>
                  <a:lnTo>
                    <a:pt x="14568" y="9207"/>
                  </a:lnTo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2605300" y="729384"/>
            <a:ext cx="3941330" cy="2490932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96581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/>
      <p:bldP spid="18" grpId="0"/>
    </p:bld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mockup_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0" y="186192"/>
            <a:ext cx="2610947" cy="911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700" kern="1200">
                <a:solidFill>
                  <a:srgbClr val="FFFFFF"/>
                </a:solidFill>
                <a:latin typeface="Open Sans"/>
                <a:ea typeface="+mn-ea"/>
                <a:cs typeface="Open San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dirty="0"/>
          </a:p>
        </p:txBody>
      </p:sp>
      <p:sp>
        <p:nvSpPr>
          <p:cNvPr id="31" name="Rectangle 30"/>
          <p:cNvSpPr/>
          <p:nvPr userDrawn="1"/>
        </p:nvSpPr>
        <p:spPr>
          <a:xfrm>
            <a:off x="0" y="-1"/>
            <a:ext cx="9144000" cy="3442118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2266089" y="4329653"/>
            <a:ext cx="4608535" cy="50677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264982" y="3893819"/>
            <a:ext cx="4609537" cy="425068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9" name="Group 18"/>
          <p:cNvGrpSpPr/>
          <p:nvPr userDrawn="1"/>
        </p:nvGrpSpPr>
        <p:grpSpPr>
          <a:xfrm rot="5400000">
            <a:off x="3143293" y="1099685"/>
            <a:ext cx="1619501" cy="3405188"/>
            <a:chOff x="1665288" y="496888"/>
            <a:chExt cx="3155950" cy="6635750"/>
          </a:xfrm>
        </p:grpSpPr>
        <p:grpSp>
          <p:nvGrpSpPr>
            <p:cNvPr id="20" name="Group 19"/>
            <p:cNvGrpSpPr/>
            <p:nvPr/>
          </p:nvGrpSpPr>
          <p:grpSpPr>
            <a:xfrm>
              <a:off x="1711325" y="560388"/>
              <a:ext cx="3078163" cy="6540500"/>
              <a:chOff x="1711325" y="560388"/>
              <a:chExt cx="3078163" cy="6540500"/>
            </a:xfrm>
          </p:grpSpPr>
          <p:sp>
            <p:nvSpPr>
              <p:cNvPr id="22" name="Freeform 8"/>
              <p:cNvSpPr>
                <a:spLocks noChangeArrowheads="1"/>
              </p:cNvSpPr>
              <p:nvPr/>
            </p:nvSpPr>
            <p:spPr bwMode="auto">
              <a:xfrm>
                <a:off x="1711325" y="560388"/>
                <a:ext cx="3078163" cy="6540500"/>
              </a:xfrm>
              <a:custGeom>
                <a:avLst/>
                <a:gdLst>
                  <a:gd name="T0" fmla="*/ 1137 w 8550"/>
                  <a:gd name="T1" fmla="*/ 18168 h 18169"/>
                  <a:gd name="T2" fmla="*/ 1137 w 8550"/>
                  <a:gd name="T3" fmla="*/ 18168 h 18169"/>
                  <a:gd name="T4" fmla="*/ 0 w 8550"/>
                  <a:gd name="T5" fmla="*/ 17031 h 18169"/>
                  <a:gd name="T6" fmla="*/ 0 w 8550"/>
                  <a:gd name="T7" fmla="*/ 1137 h 18169"/>
                  <a:gd name="T8" fmla="*/ 1137 w 8550"/>
                  <a:gd name="T9" fmla="*/ 0 h 18169"/>
                  <a:gd name="T10" fmla="*/ 7412 w 8550"/>
                  <a:gd name="T11" fmla="*/ 0 h 18169"/>
                  <a:gd name="T12" fmla="*/ 8549 w 8550"/>
                  <a:gd name="T13" fmla="*/ 1137 h 18169"/>
                  <a:gd name="T14" fmla="*/ 8549 w 8550"/>
                  <a:gd name="T15" fmla="*/ 17031 h 18169"/>
                  <a:gd name="T16" fmla="*/ 7412 w 8550"/>
                  <a:gd name="T17" fmla="*/ 18168 h 18169"/>
                  <a:gd name="T18" fmla="*/ 1137 w 8550"/>
                  <a:gd name="T19" fmla="*/ 18168 h 18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550" h="18169">
                    <a:moveTo>
                      <a:pt x="1137" y="18168"/>
                    </a:moveTo>
                    <a:lnTo>
                      <a:pt x="1137" y="18168"/>
                    </a:lnTo>
                    <a:cubicBezTo>
                      <a:pt x="525" y="18168"/>
                      <a:pt x="0" y="17665"/>
                      <a:pt x="0" y="17031"/>
                    </a:cubicBezTo>
                    <a:cubicBezTo>
                      <a:pt x="0" y="1137"/>
                      <a:pt x="0" y="1137"/>
                      <a:pt x="0" y="1137"/>
                    </a:cubicBezTo>
                    <a:cubicBezTo>
                      <a:pt x="0" y="481"/>
                      <a:pt x="481" y="0"/>
                      <a:pt x="1137" y="0"/>
                    </a:cubicBezTo>
                    <a:cubicBezTo>
                      <a:pt x="7412" y="0"/>
                      <a:pt x="7412" y="0"/>
                      <a:pt x="7412" y="0"/>
                    </a:cubicBezTo>
                    <a:cubicBezTo>
                      <a:pt x="8068" y="0"/>
                      <a:pt x="8549" y="481"/>
                      <a:pt x="8549" y="1137"/>
                    </a:cubicBezTo>
                    <a:cubicBezTo>
                      <a:pt x="8549" y="17031"/>
                      <a:pt x="8549" y="17031"/>
                      <a:pt x="8549" y="17031"/>
                    </a:cubicBezTo>
                    <a:cubicBezTo>
                      <a:pt x="8549" y="17665"/>
                      <a:pt x="8046" y="18168"/>
                      <a:pt x="7412" y="18168"/>
                    </a:cubicBezTo>
                    <a:lnTo>
                      <a:pt x="1137" y="18168"/>
                    </a:lnTo>
                  </a:path>
                </a:pathLst>
              </a:custGeom>
              <a:solidFill>
                <a:srgbClr val="F4F4F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Freeform 9"/>
              <p:cNvSpPr>
                <a:spLocks noChangeArrowheads="1"/>
              </p:cNvSpPr>
              <p:nvPr/>
            </p:nvSpPr>
            <p:spPr bwMode="auto">
              <a:xfrm>
                <a:off x="2963863" y="6361113"/>
                <a:ext cx="574675" cy="574675"/>
              </a:xfrm>
              <a:custGeom>
                <a:avLst/>
                <a:gdLst>
                  <a:gd name="T0" fmla="*/ 1596 w 1597"/>
                  <a:gd name="T1" fmla="*/ 787 h 1597"/>
                  <a:gd name="T2" fmla="*/ 1596 w 1597"/>
                  <a:gd name="T3" fmla="*/ 787 h 1597"/>
                  <a:gd name="T4" fmla="*/ 809 w 1597"/>
                  <a:gd name="T5" fmla="*/ 1596 h 1597"/>
                  <a:gd name="T6" fmla="*/ 0 w 1597"/>
                  <a:gd name="T7" fmla="*/ 787 h 1597"/>
                  <a:gd name="T8" fmla="*/ 809 w 1597"/>
                  <a:gd name="T9" fmla="*/ 0 h 1597"/>
                  <a:gd name="T10" fmla="*/ 1596 w 1597"/>
                  <a:gd name="T11" fmla="*/ 787 h 15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97" h="1597">
                    <a:moveTo>
                      <a:pt x="1596" y="787"/>
                    </a:moveTo>
                    <a:lnTo>
                      <a:pt x="1596" y="787"/>
                    </a:lnTo>
                    <a:cubicBezTo>
                      <a:pt x="1596" y="1246"/>
                      <a:pt x="1246" y="1596"/>
                      <a:pt x="809" y="1596"/>
                    </a:cubicBezTo>
                    <a:cubicBezTo>
                      <a:pt x="372" y="1596"/>
                      <a:pt x="0" y="1246"/>
                      <a:pt x="0" y="787"/>
                    </a:cubicBezTo>
                    <a:cubicBezTo>
                      <a:pt x="0" y="350"/>
                      <a:pt x="372" y="0"/>
                      <a:pt x="809" y="0"/>
                    </a:cubicBezTo>
                    <a:cubicBezTo>
                      <a:pt x="1246" y="0"/>
                      <a:pt x="1596" y="350"/>
                      <a:pt x="1596" y="787"/>
                    </a:cubicBezTo>
                  </a:path>
                </a:pathLst>
              </a:custGeom>
              <a:solidFill>
                <a:srgbClr val="E2E2E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Freeform 10"/>
              <p:cNvSpPr>
                <a:spLocks noChangeArrowheads="1"/>
              </p:cNvSpPr>
              <p:nvPr/>
            </p:nvSpPr>
            <p:spPr bwMode="auto">
              <a:xfrm>
                <a:off x="3144838" y="6534150"/>
                <a:ext cx="220662" cy="228600"/>
              </a:xfrm>
              <a:custGeom>
                <a:avLst/>
                <a:gdLst>
                  <a:gd name="T0" fmla="*/ 481 w 614"/>
                  <a:gd name="T1" fmla="*/ 634 h 635"/>
                  <a:gd name="T2" fmla="*/ 481 w 614"/>
                  <a:gd name="T3" fmla="*/ 634 h 635"/>
                  <a:gd name="T4" fmla="*/ 131 w 614"/>
                  <a:gd name="T5" fmla="*/ 634 h 635"/>
                  <a:gd name="T6" fmla="*/ 0 w 614"/>
                  <a:gd name="T7" fmla="*/ 503 h 635"/>
                  <a:gd name="T8" fmla="*/ 0 w 614"/>
                  <a:gd name="T9" fmla="*/ 131 h 635"/>
                  <a:gd name="T10" fmla="*/ 131 w 614"/>
                  <a:gd name="T11" fmla="*/ 0 h 635"/>
                  <a:gd name="T12" fmla="*/ 481 w 614"/>
                  <a:gd name="T13" fmla="*/ 0 h 635"/>
                  <a:gd name="T14" fmla="*/ 613 w 614"/>
                  <a:gd name="T15" fmla="*/ 131 h 635"/>
                  <a:gd name="T16" fmla="*/ 613 w 614"/>
                  <a:gd name="T17" fmla="*/ 503 h 635"/>
                  <a:gd name="T18" fmla="*/ 481 w 614"/>
                  <a:gd name="T19" fmla="*/ 634 h 635"/>
                  <a:gd name="T20" fmla="*/ 131 w 614"/>
                  <a:gd name="T21" fmla="*/ 44 h 635"/>
                  <a:gd name="T22" fmla="*/ 131 w 614"/>
                  <a:gd name="T23" fmla="*/ 44 h 635"/>
                  <a:gd name="T24" fmla="*/ 44 w 614"/>
                  <a:gd name="T25" fmla="*/ 131 h 635"/>
                  <a:gd name="T26" fmla="*/ 44 w 614"/>
                  <a:gd name="T27" fmla="*/ 503 h 635"/>
                  <a:gd name="T28" fmla="*/ 131 w 614"/>
                  <a:gd name="T29" fmla="*/ 568 h 635"/>
                  <a:gd name="T30" fmla="*/ 481 w 614"/>
                  <a:gd name="T31" fmla="*/ 568 h 635"/>
                  <a:gd name="T32" fmla="*/ 547 w 614"/>
                  <a:gd name="T33" fmla="*/ 503 h 635"/>
                  <a:gd name="T34" fmla="*/ 547 w 614"/>
                  <a:gd name="T35" fmla="*/ 131 h 635"/>
                  <a:gd name="T36" fmla="*/ 481 w 614"/>
                  <a:gd name="T37" fmla="*/ 44 h 635"/>
                  <a:gd name="T38" fmla="*/ 131 w 614"/>
                  <a:gd name="T39" fmla="*/ 44 h 6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14" h="635">
                    <a:moveTo>
                      <a:pt x="481" y="634"/>
                    </a:moveTo>
                    <a:lnTo>
                      <a:pt x="481" y="634"/>
                    </a:lnTo>
                    <a:cubicBezTo>
                      <a:pt x="131" y="634"/>
                      <a:pt x="131" y="634"/>
                      <a:pt x="131" y="634"/>
                    </a:cubicBezTo>
                    <a:cubicBezTo>
                      <a:pt x="44" y="634"/>
                      <a:pt x="0" y="568"/>
                      <a:pt x="0" y="503"/>
                    </a:cubicBezTo>
                    <a:cubicBezTo>
                      <a:pt x="0" y="131"/>
                      <a:pt x="0" y="131"/>
                      <a:pt x="0" y="131"/>
                    </a:cubicBezTo>
                    <a:cubicBezTo>
                      <a:pt x="0" y="44"/>
                      <a:pt x="44" y="0"/>
                      <a:pt x="131" y="0"/>
                    </a:cubicBezTo>
                    <a:cubicBezTo>
                      <a:pt x="481" y="0"/>
                      <a:pt x="481" y="0"/>
                      <a:pt x="481" y="0"/>
                    </a:cubicBezTo>
                    <a:cubicBezTo>
                      <a:pt x="547" y="0"/>
                      <a:pt x="613" y="44"/>
                      <a:pt x="613" y="131"/>
                    </a:cubicBezTo>
                    <a:cubicBezTo>
                      <a:pt x="613" y="503"/>
                      <a:pt x="613" y="503"/>
                      <a:pt x="613" y="503"/>
                    </a:cubicBezTo>
                    <a:cubicBezTo>
                      <a:pt x="613" y="568"/>
                      <a:pt x="547" y="634"/>
                      <a:pt x="481" y="634"/>
                    </a:cubicBezTo>
                    <a:close/>
                    <a:moveTo>
                      <a:pt x="131" y="44"/>
                    </a:moveTo>
                    <a:lnTo>
                      <a:pt x="131" y="44"/>
                    </a:lnTo>
                    <a:cubicBezTo>
                      <a:pt x="88" y="44"/>
                      <a:pt x="44" y="88"/>
                      <a:pt x="44" y="131"/>
                    </a:cubicBezTo>
                    <a:cubicBezTo>
                      <a:pt x="44" y="503"/>
                      <a:pt x="44" y="503"/>
                      <a:pt x="44" y="503"/>
                    </a:cubicBezTo>
                    <a:cubicBezTo>
                      <a:pt x="44" y="547"/>
                      <a:pt x="88" y="568"/>
                      <a:pt x="131" y="568"/>
                    </a:cubicBezTo>
                    <a:cubicBezTo>
                      <a:pt x="481" y="568"/>
                      <a:pt x="481" y="568"/>
                      <a:pt x="481" y="568"/>
                    </a:cubicBezTo>
                    <a:cubicBezTo>
                      <a:pt x="525" y="568"/>
                      <a:pt x="547" y="547"/>
                      <a:pt x="547" y="503"/>
                    </a:cubicBezTo>
                    <a:cubicBezTo>
                      <a:pt x="547" y="131"/>
                      <a:pt x="547" y="131"/>
                      <a:pt x="547" y="131"/>
                    </a:cubicBezTo>
                    <a:cubicBezTo>
                      <a:pt x="547" y="88"/>
                      <a:pt x="525" y="44"/>
                      <a:pt x="481" y="44"/>
                    </a:cubicBezTo>
                    <a:cubicBezTo>
                      <a:pt x="131" y="44"/>
                      <a:pt x="131" y="44"/>
                      <a:pt x="131" y="44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" name="Freeform 12"/>
              <p:cNvSpPr>
                <a:spLocks noChangeArrowheads="1"/>
              </p:cNvSpPr>
              <p:nvPr/>
            </p:nvSpPr>
            <p:spPr bwMode="auto">
              <a:xfrm>
                <a:off x="3009900" y="1127125"/>
                <a:ext cx="488950" cy="47625"/>
              </a:xfrm>
              <a:custGeom>
                <a:avLst/>
                <a:gdLst>
                  <a:gd name="T0" fmla="*/ 1268 w 1356"/>
                  <a:gd name="T1" fmla="*/ 131 h 132"/>
                  <a:gd name="T2" fmla="*/ 1268 w 1356"/>
                  <a:gd name="T3" fmla="*/ 131 h 132"/>
                  <a:gd name="T4" fmla="*/ 65 w 1356"/>
                  <a:gd name="T5" fmla="*/ 131 h 132"/>
                  <a:gd name="T6" fmla="*/ 0 w 1356"/>
                  <a:gd name="T7" fmla="*/ 66 h 132"/>
                  <a:gd name="T8" fmla="*/ 65 w 1356"/>
                  <a:gd name="T9" fmla="*/ 0 h 132"/>
                  <a:gd name="T10" fmla="*/ 1268 w 1356"/>
                  <a:gd name="T11" fmla="*/ 0 h 132"/>
                  <a:gd name="T12" fmla="*/ 1355 w 1356"/>
                  <a:gd name="T13" fmla="*/ 66 h 132"/>
                  <a:gd name="T14" fmla="*/ 1268 w 1356"/>
                  <a:gd name="T15" fmla="*/ 131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56" h="132">
                    <a:moveTo>
                      <a:pt x="1268" y="131"/>
                    </a:moveTo>
                    <a:lnTo>
                      <a:pt x="1268" y="131"/>
                    </a:lnTo>
                    <a:cubicBezTo>
                      <a:pt x="65" y="131"/>
                      <a:pt x="65" y="131"/>
                      <a:pt x="65" y="131"/>
                    </a:cubicBezTo>
                    <a:cubicBezTo>
                      <a:pt x="22" y="131"/>
                      <a:pt x="0" y="109"/>
                      <a:pt x="0" y="66"/>
                    </a:cubicBezTo>
                    <a:cubicBezTo>
                      <a:pt x="0" y="22"/>
                      <a:pt x="22" y="0"/>
                      <a:pt x="65" y="0"/>
                    </a:cubicBezTo>
                    <a:cubicBezTo>
                      <a:pt x="1268" y="0"/>
                      <a:pt x="1268" y="0"/>
                      <a:pt x="1268" y="0"/>
                    </a:cubicBezTo>
                    <a:cubicBezTo>
                      <a:pt x="1311" y="0"/>
                      <a:pt x="1355" y="22"/>
                      <a:pt x="1355" y="66"/>
                    </a:cubicBezTo>
                    <a:cubicBezTo>
                      <a:pt x="1355" y="109"/>
                      <a:pt x="1311" y="131"/>
                      <a:pt x="1268" y="131"/>
                    </a:cubicBezTo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" name="Freeform 13"/>
              <p:cNvSpPr>
                <a:spLocks noChangeArrowheads="1"/>
              </p:cNvSpPr>
              <p:nvPr/>
            </p:nvSpPr>
            <p:spPr bwMode="auto">
              <a:xfrm>
                <a:off x="3206750" y="858838"/>
                <a:ext cx="87313" cy="87312"/>
              </a:xfrm>
              <a:custGeom>
                <a:avLst/>
                <a:gdLst>
                  <a:gd name="T0" fmla="*/ 131 w 242"/>
                  <a:gd name="T1" fmla="*/ 0 h 242"/>
                  <a:gd name="T2" fmla="*/ 131 w 242"/>
                  <a:gd name="T3" fmla="*/ 0 h 242"/>
                  <a:gd name="T4" fmla="*/ 0 w 242"/>
                  <a:gd name="T5" fmla="*/ 110 h 242"/>
                  <a:gd name="T6" fmla="*/ 0 w 242"/>
                  <a:gd name="T7" fmla="*/ 132 h 242"/>
                  <a:gd name="T8" fmla="*/ 131 w 242"/>
                  <a:gd name="T9" fmla="*/ 241 h 242"/>
                  <a:gd name="T10" fmla="*/ 241 w 242"/>
                  <a:gd name="T11" fmla="*/ 132 h 242"/>
                  <a:gd name="T12" fmla="*/ 241 w 242"/>
                  <a:gd name="T13" fmla="*/ 110 h 242"/>
                  <a:gd name="T14" fmla="*/ 131 w 242"/>
                  <a:gd name="T15" fmla="*/ 0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2" h="242">
                    <a:moveTo>
                      <a:pt x="131" y="0"/>
                    </a:moveTo>
                    <a:lnTo>
                      <a:pt x="131" y="0"/>
                    </a:lnTo>
                    <a:cubicBezTo>
                      <a:pt x="65" y="0"/>
                      <a:pt x="0" y="44"/>
                      <a:pt x="0" y="110"/>
                    </a:cubicBezTo>
                    <a:cubicBezTo>
                      <a:pt x="0" y="132"/>
                      <a:pt x="0" y="132"/>
                      <a:pt x="0" y="132"/>
                    </a:cubicBezTo>
                    <a:cubicBezTo>
                      <a:pt x="0" y="198"/>
                      <a:pt x="65" y="241"/>
                      <a:pt x="131" y="241"/>
                    </a:cubicBezTo>
                    <a:cubicBezTo>
                      <a:pt x="197" y="241"/>
                      <a:pt x="241" y="198"/>
                      <a:pt x="241" y="132"/>
                    </a:cubicBezTo>
                    <a:cubicBezTo>
                      <a:pt x="241" y="110"/>
                      <a:pt x="241" y="110"/>
                      <a:pt x="241" y="110"/>
                    </a:cubicBezTo>
                    <a:cubicBezTo>
                      <a:pt x="241" y="44"/>
                      <a:pt x="197" y="0"/>
                      <a:pt x="131" y="0"/>
                    </a:cubicBezTo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" name="Freeform 14"/>
              <p:cNvSpPr>
                <a:spLocks noChangeArrowheads="1"/>
              </p:cNvSpPr>
              <p:nvPr/>
            </p:nvSpPr>
            <p:spPr bwMode="auto">
              <a:xfrm>
                <a:off x="1900238" y="1449388"/>
                <a:ext cx="2684462" cy="4730750"/>
              </a:xfrm>
              <a:custGeom>
                <a:avLst/>
                <a:gdLst>
                  <a:gd name="T0" fmla="*/ 7456 w 7457"/>
                  <a:gd name="T1" fmla="*/ 13139 h 13140"/>
                  <a:gd name="T2" fmla="*/ 0 w 7457"/>
                  <a:gd name="T3" fmla="*/ 13139 h 13140"/>
                  <a:gd name="T4" fmla="*/ 0 w 7457"/>
                  <a:gd name="T5" fmla="*/ 0 h 13140"/>
                  <a:gd name="T6" fmla="*/ 7456 w 7457"/>
                  <a:gd name="T7" fmla="*/ 0 h 13140"/>
                  <a:gd name="T8" fmla="*/ 7456 w 7457"/>
                  <a:gd name="T9" fmla="*/ 13139 h 13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57" h="13140">
                    <a:moveTo>
                      <a:pt x="7456" y="13139"/>
                    </a:moveTo>
                    <a:lnTo>
                      <a:pt x="0" y="13139"/>
                    </a:lnTo>
                    <a:lnTo>
                      <a:pt x="0" y="0"/>
                    </a:lnTo>
                    <a:lnTo>
                      <a:pt x="7456" y="0"/>
                    </a:lnTo>
                    <a:lnTo>
                      <a:pt x="7456" y="13139"/>
                    </a:lnTo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1" name="Freeform 11"/>
            <p:cNvSpPr>
              <a:spLocks noChangeArrowheads="1"/>
            </p:cNvSpPr>
            <p:nvPr/>
          </p:nvSpPr>
          <p:spPr bwMode="auto">
            <a:xfrm>
              <a:off x="1665288" y="496888"/>
              <a:ext cx="3155950" cy="6635750"/>
            </a:xfrm>
            <a:custGeom>
              <a:avLst/>
              <a:gdLst>
                <a:gd name="T0" fmla="*/ 8417 w 8768"/>
                <a:gd name="T1" fmla="*/ 437 h 18431"/>
                <a:gd name="T2" fmla="*/ 8417 w 8768"/>
                <a:gd name="T3" fmla="*/ 437 h 18431"/>
                <a:gd name="T4" fmla="*/ 7543 w 8768"/>
                <a:gd name="T5" fmla="*/ 87 h 18431"/>
                <a:gd name="T6" fmla="*/ 7280 w 8768"/>
                <a:gd name="T7" fmla="*/ 87 h 18431"/>
                <a:gd name="T8" fmla="*/ 7280 w 8768"/>
                <a:gd name="T9" fmla="*/ 43 h 18431"/>
                <a:gd name="T10" fmla="*/ 7259 w 8768"/>
                <a:gd name="T11" fmla="*/ 0 h 18431"/>
                <a:gd name="T12" fmla="*/ 5903 w 8768"/>
                <a:gd name="T13" fmla="*/ 0 h 18431"/>
                <a:gd name="T14" fmla="*/ 5859 w 8768"/>
                <a:gd name="T15" fmla="*/ 43 h 18431"/>
                <a:gd name="T16" fmla="*/ 5859 w 8768"/>
                <a:gd name="T17" fmla="*/ 87 h 18431"/>
                <a:gd name="T18" fmla="*/ 1268 w 8768"/>
                <a:gd name="T19" fmla="*/ 87 h 18431"/>
                <a:gd name="T20" fmla="*/ 43 w 8768"/>
                <a:gd name="T21" fmla="*/ 1312 h 18431"/>
                <a:gd name="T22" fmla="*/ 43 w 8768"/>
                <a:gd name="T23" fmla="*/ 2602 h 18431"/>
                <a:gd name="T24" fmla="*/ 43 w 8768"/>
                <a:gd name="T25" fmla="*/ 2602 h 18431"/>
                <a:gd name="T26" fmla="*/ 0 w 8768"/>
                <a:gd name="T27" fmla="*/ 2624 h 18431"/>
                <a:gd name="T28" fmla="*/ 0 w 8768"/>
                <a:gd name="T29" fmla="*/ 3389 h 18431"/>
                <a:gd name="T30" fmla="*/ 43 w 8768"/>
                <a:gd name="T31" fmla="*/ 3432 h 18431"/>
                <a:gd name="T32" fmla="*/ 43 w 8768"/>
                <a:gd name="T33" fmla="*/ 3432 h 18431"/>
                <a:gd name="T34" fmla="*/ 43 w 8768"/>
                <a:gd name="T35" fmla="*/ 3761 h 18431"/>
                <a:gd name="T36" fmla="*/ 43 w 8768"/>
                <a:gd name="T37" fmla="*/ 3761 h 18431"/>
                <a:gd name="T38" fmla="*/ 0 w 8768"/>
                <a:gd name="T39" fmla="*/ 3804 h 18431"/>
                <a:gd name="T40" fmla="*/ 0 w 8768"/>
                <a:gd name="T41" fmla="*/ 4941 h 18431"/>
                <a:gd name="T42" fmla="*/ 43 w 8768"/>
                <a:gd name="T43" fmla="*/ 4963 h 18431"/>
                <a:gd name="T44" fmla="*/ 43 w 8768"/>
                <a:gd name="T45" fmla="*/ 4963 h 18431"/>
                <a:gd name="T46" fmla="*/ 43 w 8768"/>
                <a:gd name="T47" fmla="*/ 5269 h 18431"/>
                <a:gd name="T48" fmla="*/ 43 w 8768"/>
                <a:gd name="T49" fmla="*/ 5269 h 18431"/>
                <a:gd name="T50" fmla="*/ 0 w 8768"/>
                <a:gd name="T51" fmla="*/ 5313 h 18431"/>
                <a:gd name="T52" fmla="*/ 0 w 8768"/>
                <a:gd name="T53" fmla="*/ 6472 h 18431"/>
                <a:gd name="T54" fmla="*/ 43 w 8768"/>
                <a:gd name="T55" fmla="*/ 6493 h 18431"/>
                <a:gd name="T56" fmla="*/ 43 w 8768"/>
                <a:gd name="T57" fmla="*/ 6493 h 18431"/>
                <a:gd name="T58" fmla="*/ 43 w 8768"/>
                <a:gd name="T59" fmla="*/ 17206 h 18431"/>
                <a:gd name="T60" fmla="*/ 1268 w 8768"/>
                <a:gd name="T61" fmla="*/ 18430 h 18431"/>
                <a:gd name="T62" fmla="*/ 7543 w 8768"/>
                <a:gd name="T63" fmla="*/ 18430 h 18431"/>
                <a:gd name="T64" fmla="*/ 8767 w 8768"/>
                <a:gd name="T65" fmla="*/ 17206 h 18431"/>
                <a:gd name="T66" fmla="*/ 8767 w 8768"/>
                <a:gd name="T67" fmla="*/ 1312 h 18431"/>
                <a:gd name="T68" fmla="*/ 8417 w 8768"/>
                <a:gd name="T69" fmla="*/ 437 h 18431"/>
                <a:gd name="T70" fmla="*/ 8592 w 8768"/>
                <a:gd name="T71" fmla="*/ 17206 h 18431"/>
                <a:gd name="T72" fmla="*/ 8592 w 8768"/>
                <a:gd name="T73" fmla="*/ 17206 h 18431"/>
                <a:gd name="T74" fmla="*/ 7543 w 8768"/>
                <a:gd name="T75" fmla="*/ 18255 h 18431"/>
                <a:gd name="T76" fmla="*/ 1268 w 8768"/>
                <a:gd name="T77" fmla="*/ 18255 h 18431"/>
                <a:gd name="T78" fmla="*/ 218 w 8768"/>
                <a:gd name="T79" fmla="*/ 17206 h 18431"/>
                <a:gd name="T80" fmla="*/ 218 w 8768"/>
                <a:gd name="T81" fmla="*/ 1312 h 18431"/>
                <a:gd name="T82" fmla="*/ 1268 w 8768"/>
                <a:gd name="T83" fmla="*/ 262 h 18431"/>
                <a:gd name="T84" fmla="*/ 7543 w 8768"/>
                <a:gd name="T85" fmla="*/ 262 h 18431"/>
                <a:gd name="T86" fmla="*/ 8592 w 8768"/>
                <a:gd name="T87" fmla="*/ 1312 h 18431"/>
                <a:gd name="T88" fmla="*/ 8592 w 8768"/>
                <a:gd name="T89" fmla="*/ 17206 h 18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768" h="18431">
                  <a:moveTo>
                    <a:pt x="8417" y="437"/>
                  </a:moveTo>
                  <a:lnTo>
                    <a:pt x="8417" y="437"/>
                  </a:lnTo>
                  <a:cubicBezTo>
                    <a:pt x="8199" y="218"/>
                    <a:pt x="7893" y="87"/>
                    <a:pt x="7543" y="87"/>
                  </a:cubicBezTo>
                  <a:cubicBezTo>
                    <a:pt x="7280" y="87"/>
                    <a:pt x="7280" y="87"/>
                    <a:pt x="7280" y="87"/>
                  </a:cubicBezTo>
                  <a:cubicBezTo>
                    <a:pt x="7280" y="43"/>
                    <a:pt x="7280" y="43"/>
                    <a:pt x="7280" y="43"/>
                  </a:cubicBezTo>
                  <a:cubicBezTo>
                    <a:pt x="7280" y="22"/>
                    <a:pt x="7280" y="0"/>
                    <a:pt x="7259" y="0"/>
                  </a:cubicBezTo>
                  <a:cubicBezTo>
                    <a:pt x="5903" y="0"/>
                    <a:pt x="5903" y="0"/>
                    <a:pt x="5903" y="0"/>
                  </a:cubicBezTo>
                  <a:cubicBezTo>
                    <a:pt x="5881" y="0"/>
                    <a:pt x="5859" y="22"/>
                    <a:pt x="5859" y="43"/>
                  </a:cubicBezTo>
                  <a:cubicBezTo>
                    <a:pt x="5859" y="87"/>
                    <a:pt x="5859" y="87"/>
                    <a:pt x="5859" y="87"/>
                  </a:cubicBezTo>
                  <a:cubicBezTo>
                    <a:pt x="1268" y="87"/>
                    <a:pt x="1268" y="87"/>
                    <a:pt x="1268" y="87"/>
                  </a:cubicBezTo>
                  <a:cubicBezTo>
                    <a:pt x="568" y="87"/>
                    <a:pt x="43" y="590"/>
                    <a:pt x="43" y="1312"/>
                  </a:cubicBezTo>
                  <a:cubicBezTo>
                    <a:pt x="43" y="2602"/>
                    <a:pt x="43" y="2602"/>
                    <a:pt x="43" y="2602"/>
                  </a:cubicBezTo>
                  <a:lnTo>
                    <a:pt x="43" y="2602"/>
                  </a:lnTo>
                  <a:cubicBezTo>
                    <a:pt x="22" y="2602"/>
                    <a:pt x="0" y="2602"/>
                    <a:pt x="0" y="2624"/>
                  </a:cubicBezTo>
                  <a:cubicBezTo>
                    <a:pt x="0" y="3389"/>
                    <a:pt x="0" y="3389"/>
                    <a:pt x="0" y="3389"/>
                  </a:cubicBezTo>
                  <a:cubicBezTo>
                    <a:pt x="0" y="3411"/>
                    <a:pt x="22" y="3432"/>
                    <a:pt x="43" y="3432"/>
                  </a:cubicBezTo>
                  <a:lnTo>
                    <a:pt x="43" y="3432"/>
                  </a:lnTo>
                  <a:cubicBezTo>
                    <a:pt x="43" y="3761"/>
                    <a:pt x="43" y="3761"/>
                    <a:pt x="43" y="3761"/>
                  </a:cubicBezTo>
                  <a:lnTo>
                    <a:pt x="43" y="3761"/>
                  </a:lnTo>
                  <a:cubicBezTo>
                    <a:pt x="22" y="3761"/>
                    <a:pt x="0" y="3782"/>
                    <a:pt x="0" y="3804"/>
                  </a:cubicBezTo>
                  <a:cubicBezTo>
                    <a:pt x="0" y="4941"/>
                    <a:pt x="0" y="4941"/>
                    <a:pt x="0" y="4941"/>
                  </a:cubicBezTo>
                  <a:cubicBezTo>
                    <a:pt x="0" y="4963"/>
                    <a:pt x="22" y="4963"/>
                    <a:pt x="43" y="4963"/>
                  </a:cubicBezTo>
                  <a:lnTo>
                    <a:pt x="43" y="4963"/>
                  </a:lnTo>
                  <a:cubicBezTo>
                    <a:pt x="43" y="5269"/>
                    <a:pt x="43" y="5269"/>
                    <a:pt x="43" y="5269"/>
                  </a:cubicBezTo>
                  <a:lnTo>
                    <a:pt x="43" y="5269"/>
                  </a:lnTo>
                  <a:cubicBezTo>
                    <a:pt x="22" y="5269"/>
                    <a:pt x="0" y="5291"/>
                    <a:pt x="0" y="5313"/>
                  </a:cubicBezTo>
                  <a:cubicBezTo>
                    <a:pt x="0" y="6472"/>
                    <a:pt x="0" y="6472"/>
                    <a:pt x="0" y="6472"/>
                  </a:cubicBezTo>
                  <a:cubicBezTo>
                    <a:pt x="0" y="6493"/>
                    <a:pt x="22" y="6493"/>
                    <a:pt x="43" y="6493"/>
                  </a:cubicBezTo>
                  <a:lnTo>
                    <a:pt x="43" y="6493"/>
                  </a:lnTo>
                  <a:cubicBezTo>
                    <a:pt x="43" y="17206"/>
                    <a:pt x="43" y="17206"/>
                    <a:pt x="43" y="17206"/>
                  </a:cubicBezTo>
                  <a:cubicBezTo>
                    <a:pt x="43" y="17883"/>
                    <a:pt x="590" y="18430"/>
                    <a:pt x="1268" y="18430"/>
                  </a:cubicBezTo>
                  <a:cubicBezTo>
                    <a:pt x="7543" y="18430"/>
                    <a:pt x="7543" y="18430"/>
                    <a:pt x="7543" y="18430"/>
                  </a:cubicBezTo>
                  <a:cubicBezTo>
                    <a:pt x="8221" y="18430"/>
                    <a:pt x="8767" y="17883"/>
                    <a:pt x="8767" y="17206"/>
                  </a:cubicBezTo>
                  <a:cubicBezTo>
                    <a:pt x="8767" y="1312"/>
                    <a:pt x="8767" y="1312"/>
                    <a:pt x="8767" y="1312"/>
                  </a:cubicBezTo>
                  <a:cubicBezTo>
                    <a:pt x="8767" y="984"/>
                    <a:pt x="8658" y="678"/>
                    <a:pt x="8417" y="437"/>
                  </a:cubicBezTo>
                  <a:close/>
                  <a:moveTo>
                    <a:pt x="8592" y="17206"/>
                  </a:moveTo>
                  <a:lnTo>
                    <a:pt x="8592" y="17206"/>
                  </a:lnTo>
                  <a:cubicBezTo>
                    <a:pt x="8592" y="17795"/>
                    <a:pt x="8133" y="18255"/>
                    <a:pt x="7543" y="18255"/>
                  </a:cubicBezTo>
                  <a:cubicBezTo>
                    <a:pt x="1268" y="18255"/>
                    <a:pt x="1268" y="18255"/>
                    <a:pt x="1268" y="18255"/>
                  </a:cubicBezTo>
                  <a:cubicBezTo>
                    <a:pt x="700" y="18255"/>
                    <a:pt x="218" y="17795"/>
                    <a:pt x="218" y="17206"/>
                  </a:cubicBezTo>
                  <a:cubicBezTo>
                    <a:pt x="218" y="1312"/>
                    <a:pt x="218" y="1312"/>
                    <a:pt x="218" y="1312"/>
                  </a:cubicBezTo>
                  <a:cubicBezTo>
                    <a:pt x="218" y="700"/>
                    <a:pt x="656" y="262"/>
                    <a:pt x="1268" y="262"/>
                  </a:cubicBezTo>
                  <a:cubicBezTo>
                    <a:pt x="7543" y="262"/>
                    <a:pt x="7543" y="262"/>
                    <a:pt x="7543" y="262"/>
                  </a:cubicBezTo>
                  <a:cubicBezTo>
                    <a:pt x="8155" y="262"/>
                    <a:pt x="8592" y="721"/>
                    <a:pt x="8592" y="1312"/>
                  </a:cubicBezTo>
                  <a:lnTo>
                    <a:pt x="8592" y="17206"/>
                  </a:ln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8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2740178" y="2114157"/>
            <a:ext cx="2427623" cy="1384395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5269637" y="382137"/>
            <a:ext cx="1619501" cy="3405188"/>
            <a:chOff x="5348288" y="496888"/>
            <a:chExt cx="3155950" cy="6635750"/>
          </a:xfrm>
        </p:grpSpPr>
        <p:grpSp>
          <p:nvGrpSpPr>
            <p:cNvPr id="11" name="Group 10"/>
            <p:cNvGrpSpPr/>
            <p:nvPr/>
          </p:nvGrpSpPr>
          <p:grpSpPr>
            <a:xfrm>
              <a:off x="5394325" y="560388"/>
              <a:ext cx="3078163" cy="6540500"/>
              <a:chOff x="5394325" y="560388"/>
              <a:chExt cx="3078163" cy="6540500"/>
            </a:xfrm>
          </p:grpSpPr>
          <p:sp>
            <p:nvSpPr>
              <p:cNvPr id="13" name="Freeform 1"/>
              <p:cNvSpPr>
                <a:spLocks noChangeArrowheads="1"/>
              </p:cNvSpPr>
              <p:nvPr/>
            </p:nvSpPr>
            <p:spPr bwMode="auto">
              <a:xfrm>
                <a:off x="5394325" y="560388"/>
                <a:ext cx="3078163" cy="6540500"/>
              </a:xfrm>
              <a:custGeom>
                <a:avLst/>
                <a:gdLst>
                  <a:gd name="T0" fmla="*/ 1137 w 8550"/>
                  <a:gd name="T1" fmla="*/ 18168 h 18169"/>
                  <a:gd name="T2" fmla="*/ 1137 w 8550"/>
                  <a:gd name="T3" fmla="*/ 18168 h 18169"/>
                  <a:gd name="T4" fmla="*/ 0 w 8550"/>
                  <a:gd name="T5" fmla="*/ 17031 h 18169"/>
                  <a:gd name="T6" fmla="*/ 0 w 8550"/>
                  <a:gd name="T7" fmla="*/ 1137 h 18169"/>
                  <a:gd name="T8" fmla="*/ 1137 w 8550"/>
                  <a:gd name="T9" fmla="*/ 0 h 18169"/>
                  <a:gd name="T10" fmla="*/ 7412 w 8550"/>
                  <a:gd name="T11" fmla="*/ 0 h 18169"/>
                  <a:gd name="T12" fmla="*/ 8549 w 8550"/>
                  <a:gd name="T13" fmla="*/ 1137 h 18169"/>
                  <a:gd name="T14" fmla="*/ 8549 w 8550"/>
                  <a:gd name="T15" fmla="*/ 17031 h 18169"/>
                  <a:gd name="T16" fmla="*/ 7412 w 8550"/>
                  <a:gd name="T17" fmla="*/ 18168 h 18169"/>
                  <a:gd name="T18" fmla="*/ 1137 w 8550"/>
                  <a:gd name="T19" fmla="*/ 18168 h 18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550" h="18169">
                    <a:moveTo>
                      <a:pt x="1137" y="18168"/>
                    </a:moveTo>
                    <a:lnTo>
                      <a:pt x="1137" y="18168"/>
                    </a:lnTo>
                    <a:cubicBezTo>
                      <a:pt x="525" y="18168"/>
                      <a:pt x="0" y="17665"/>
                      <a:pt x="0" y="17031"/>
                    </a:cubicBezTo>
                    <a:cubicBezTo>
                      <a:pt x="0" y="1137"/>
                      <a:pt x="0" y="1137"/>
                      <a:pt x="0" y="1137"/>
                    </a:cubicBezTo>
                    <a:cubicBezTo>
                      <a:pt x="0" y="481"/>
                      <a:pt x="481" y="0"/>
                      <a:pt x="1137" y="0"/>
                    </a:cubicBezTo>
                    <a:cubicBezTo>
                      <a:pt x="7412" y="0"/>
                      <a:pt x="7412" y="0"/>
                      <a:pt x="7412" y="0"/>
                    </a:cubicBezTo>
                    <a:cubicBezTo>
                      <a:pt x="8068" y="0"/>
                      <a:pt x="8549" y="481"/>
                      <a:pt x="8549" y="1137"/>
                    </a:cubicBezTo>
                    <a:cubicBezTo>
                      <a:pt x="8549" y="17031"/>
                      <a:pt x="8549" y="17031"/>
                      <a:pt x="8549" y="17031"/>
                    </a:cubicBezTo>
                    <a:cubicBezTo>
                      <a:pt x="8549" y="17665"/>
                      <a:pt x="8046" y="18168"/>
                      <a:pt x="7412" y="18168"/>
                    </a:cubicBezTo>
                    <a:lnTo>
                      <a:pt x="1137" y="18168"/>
                    </a:lnTo>
                  </a:path>
                </a:pathLst>
              </a:custGeom>
              <a:solidFill>
                <a:srgbClr val="17191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" name="Freeform 2"/>
              <p:cNvSpPr>
                <a:spLocks noChangeArrowheads="1"/>
              </p:cNvSpPr>
              <p:nvPr/>
            </p:nvSpPr>
            <p:spPr bwMode="auto">
              <a:xfrm>
                <a:off x="6646863" y="6361113"/>
                <a:ext cx="574675" cy="574675"/>
              </a:xfrm>
              <a:custGeom>
                <a:avLst/>
                <a:gdLst>
                  <a:gd name="T0" fmla="*/ 1596 w 1597"/>
                  <a:gd name="T1" fmla="*/ 787 h 1597"/>
                  <a:gd name="T2" fmla="*/ 1596 w 1597"/>
                  <a:gd name="T3" fmla="*/ 787 h 1597"/>
                  <a:gd name="T4" fmla="*/ 809 w 1597"/>
                  <a:gd name="T5" fmla="*/ 1596 h 1597"/>
                  <a:gd name="T6" fmla="*/ 0 w 1597"/>
                  <a:gd name="T7" fmla="*/ 787 h 1597"/>
                  <a:gd name="T8" fmla="*/ 809 w 1597"/>
                  <a:gd name="T9" fmla="*/ 0 h 1597"/>
                  <a:gd name="T10" fmla="*/ 1596 w 1597"/>
                  <a:gd name="T11" fmla="*/ 787 h 15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97" h="1597">
                    <a:moveTo>
                      <a:pt x="1596" y="787"/>
                    </a:moveTo>
                    <a:lnTo>
                      <a:pt x="1596" y="787"/>
                    </a:lnTo>
                    <a:cubicBezTo>
                      <a:pt x="1596" y="1246"/>
                      <a:pt x="1247" y="1596"/>
                      <a:pt x="809" y="1596"/>
                    </a:cubicBezTo>
                    <a:cubicBezTo>
                      <a:pt x="372" y="1596"/>
                      <a:pt x="0" y="1246"/>
                      <a:pt x="0" y="787"/>
                    </a:cubicBezTo>
                    <a:cubicBezTo>
                      <a:pt x="0" y="350"/>
                      <a:pt x="372" y="0"/>
                      <a:pt x="809" y="0"/>
                    </a:cubicBezTo>
                    <a:cubicBezTo>
                      <a:pt x="1247" y="0"/>
                      <a:pt x="1596" y="350"/>
                      <a:pt x="1596" y="787"/>
                    </a:cubicBezTo>
                  </a:path>
                </a:pathLst>
              </a:custGeom>
              <a:solidFill>
                <a:srgbClr val="21222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" name="Freeform 3"/>
              <p:cNvSpPr>
                <a:spLocks noChangeArrowheads="1"/>
              </p:cNvSpPr>
              <p:nvPr/>
            </p:nvSpPr>
            <p:spPr bwMode="auto">
              <a:xfrm>
                <a:off x="6827838" y="6534150"/>
                <a:ext cx="220662" cy="228600"/>
              </a:xfrm>
              <a:custGeom>
                <a:avLst/>
                <a:gdLst>
                  <a:gd name="T0" fmla="*/ 480 w 613"/>
                  <a:gd name="T1" fmla="*/ 634 h 635"/>
                  <a:gd name="T2" fmla="*/ 480 w 613"/>
                  <a:gd name="T3" fmla="*/ 634 h 635"/>
                  <a:gd name="T4" fmla="*/ 109 w 613"/>
                  <a:gd name="T5" fmla="*/ 634 h 635"/>
                  <a:gd name="T6" fmla="*/ 0 w 613"/>
                  <a:gd name="T7" fmla="*/ 503 h 635"/>
                  <a:gd name="T8" fmla="*/ 0 w 613"/>
                  <a:gd name="T9" fmla="*/ 131 h 635"/>
                  <a:gd name="T10" fmla="*/ 109 w 613"/>
                  <a:gd name="T11" fmla="*/ 0 h 635"/>
                  <a:gd name="T12" fmla="*/ 480 w 613"/>
                  <a:gd name="T13" fmla="*/ 0 h 635"/>
                  <a:gd name="T14" fmla="*/ 612 w 613"/>
                  <a:gd name="T15" fmla="*/ 131 h 635"/>
                  <a:gd name="T16" fmla="*/ 612 w 613"/>
                  <a:gd name="T17" fmla="*/ 503 h 635"/>
                  <a:gd name="T18" fmla="*/ 480 w 613"/>
                  <a:gd name="T19" fmla="*/ 634 h 635"/>
                  <a:gd name="T20" fmla="*/ 109 w 613"/>
                  <a:gd name="T21" fmla="*/ 44 h 635"/>
                  <a:gd name="T22" fmla="*/ 109 w 613"/>
                  <a:gd name="T23" fmla="*/ 44 h 635"/>
                  <a:gd name="T24" fmla="*/ 43 w 613"/>
                  <a:gd name="T25" fmla="*/ 131 h 635"/>
                  <a:gd name="T26" fmla="*/ 43 w 613"/>
                  <a:gd name="T27" fmla="*/ 503 h 635"/>
                  <a:gd name="T28" fmla="*/ 109 w 613"/>
                  <a:gd name="T29" fmla="*/ 568 h 635"/>
                  <a:gd name="T30" fmla="*/ 480 w 613"/>
                  <a:gd name="T31" fmla="*/ 568 h 635"/>
                  <a:gd name="T32" fmla="*/ 546 w 613"/>
                  <a:gd name="T33" fmla="*/ 503 h 635"/>
                  <a:gd name="T34" fmla="*/ 546 w 613"/>
                  <a:gd name="T35" fmla="*/ 131 h 635"/>
                  <a:gd name="T36" fmla="*/ 480 w 613"/>
                  <a:gd name="T37" fmla="*/ 44 h 635"/>
                  <a:gd name="T38" fmla="*/ 109 w 613"/>
                  <a:gd name="T39" fmla="*/ 44 h 6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13" h="635">
                    <a:moveTo>
                      <a:pt x="480" y="634"/>
                    </a:moveTo>
                    <a:lnTo>
                      <a:pt x="480" y="634"/>
                    </a:lnTo>
                    <a:cubicBezTo>
                      <a:pt x="109" y="634"/>
                      <a:pt x="109" y="634"/>
                      <a:pt x="109" y="634"/>
                    </a:cubicBezTo>
                    <a:cubicBezTo>
                      <a:pt x="43" y="634"/>
                      <a:pt x="0" y="568"/>
                      <a:pt x="0" y="503"/>
                    </a:cubicBezTo>
                    <a:cubicBezTo>
                      <a:pt x="0" y="131"/>
                      <a:pt x="0" y="131"/>
                      <a:pt x="0" y="131"/>
                    </a:cubicBezTo>
                    <a:cubicBezTo>
                      <a:pt x="0" y="44"/>
                      <a:pt x="43" y="0"/>
                      <a:pt x="109" y="0"/>
                    </a:cubicBezTo>
                    <a:cubicBezTo>
                      <a:pt x="480" y="0"/>
                      <a:pt x="480" y="0"/>
                      <a:pt x="480" y="0"/>
                    </a:cubicBezTo>
                    <a:cubicBezTo>
                      <a:pt x="546" y="0"/>
                      <a:pt x="612" y="44"/>
                      <a:pt x="612" y="131"/>
                    </a:cubicBezTo>
                    <a:cubicBezTo>
                      <a:pt x="612" y="503"/>
                      <a:pt x="612" y="503"/>
                      <a:pt x="612" y="503"/>
                    </a:cubicBezTo>
                    <a:cubicBezTo>
                      <a:pt x="612" y="568"/>
                      <a:pt x="546" y="634"/>
                      <a:pt x="480" y="634"/>
                    </a:cubicBezTo>
                    <a:close/>
                    <a:moveTo>
                      <a:pt x="109" y="44"/>
                    </a:moveTo>
                    <a:lnTo>
                      <a:pt x="109" y="44"/>
                    </a:lnTo>
                    <a:cubicBezTo>
                      <a:pt x="87" y="44"/>
                      <a:pt x="43" y="88"/>
                      <a:pt x="43" y="131"/>
                    </a:cubicBezTo>
                    <a:cubicBezTo>
                      <a:pt x="43" y="503"/>
                      <a:pt x="43" y="503"/>
                      <a:pt x="43" y="503"/>
                    </a:cubicBezTo>
                    <a:cubicBezTo>
                      <a:pt x="43" y="547"/>
                      <a:pt x="87" y="568"/>
                      <a:pt x="109" y="568"/>
                    </a:cubicBezTo>
                    <a:cubicBezTo>
                      <a:pt x="480" y="568"/>
                      <a:pt x="480" y="568"/>
                      <a:pt x="480" y="568"/>
                    </a:cubicBezTo>
                    <a:cubicBezTo>
                      <a:pt x="524" y="568"/>
                      <a:pt x="546" y="547"/>
                      <a:pt x="546" y="503"/>
                    </a:cubicBezTo>
                    <a:cubicBezTo>
                      <a:pt x="546" y="131"/>
                      <a:pt x="546" y="131"/>
                      <a:pt x="546" y="131"/>
                    </a:cubicBezTo>
                    <a:cubicBezTo>
                      <a:pt x="546" y="88"/>
                      <a:pt x="524" y="44"/>
                      <a:pt x="480" y="44"/>
                    </a:cubicBezTo>
                    <a:cubicBezTo>
                      <a:pt x="109" y="44"/>
                      <a:pt x="109" y="44"/>
                      <a:pt x="109" y="44"/>
                    </a:cubicBezTo>
                    <a:close/>
                  </a:path>
                </a:pathLst>
              </a:custGeom>
              <a:solidFill>
                <a:srgbClr val="2A2E35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" name="Freeform 5"/>
              <p:cNvSpPr>
                <a:spLocks noChangeArrowheads="1"/>
              </p:cNvSpPr>
              <p:nvPr/>
            </p:nvSpPr>
            <p:spPr bwMode="auto">
              <a:xfrm>
                <a:off x="6694488" y="1127125"/>
                <a:ext cx="488950" cy="47625"/>
              </a:xfrm>
              <a:custGeom>
                <a:avLst/>
                <a:gdLst>
                  <a:gd name="T0" fmla="*/ 1268 w 1356"/>
                  <a:gd name="T1" fmla="*/ 131 h 132"/>
                  <a:gd name="T2" fmla="*/ 1268 w 1356"/>
                  <a:gd name="T3" fmla="*/ 131 h 132"/>
                  <a:gd name="T4" fmla="*/ 65 w 1356"/>
                  <a:gd name="T5" fmla="*/ 131 h 132"/>
                  <a:gd name="T6" fmla="*/ 0 w 1356"/>
                  <a:gd name="T7" fmla="*/ 66 h 132"/>
                  <a:gd name="T8" fmla="*/ 65 w 1356"/>
                  <a:gd name="T9" fmla="*/ 0 h 132"/>
                  <a:gd name="T10" fmla="*/ 1268 w 1356"/>
                  <a:gd name="T11" fmla="*/ 0 h 132"/>
                  <a:gd name="T12" fmla="*/ 1355 w 1356"/>
                  <a:gd name="T13" fmla="*/ 66 h 132"/>
                  <a:gd name="T14" fmla="*/ 1268 w 1356"/>
                  <a:gd name="T15" fmla="*/ 131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56" h="132">
                    <a:moveTo>
                      <a:pt x="1268" y="131"/>
                    </a:moveTo>
                    <a:lnTo>
                      <a:pt x="1268" y="131"/>
                    </a:lnTo>
                    <a:cubicBezTo>
                      <a:pt x="65" y="131"/>
                      <a:pt x="65" y="131"/>
                      <a:pt x="65" y="131"/>
                    </a:cubicBezTo>
                    <a:cubicBezTo>
                      <a:pt x="22" y="131"/>
                      <a:pt x="0" y="109"/>
                      <a:pt x="0" y="66"/>
                    </a:cubicBezTo>
                    <a:cubicBezTo>
                      <a:pt x="0" y="22"/>
                      <a:pt x="22" y="0"/>
                      <a:pt x="65" y="0"/>
                    </a:cubicBezTo>
                    <a:cubicBezTo>
                      <a:pt x="1268" y="0"/>
                      <a:pt x="1268" y="0"/>
                      <a:pt x="1268" y="0"/>
                    </a:cubicBezTo>
                    <a:cubicBezTo>
                      <a:pt x="1312" y="0"/>
                      <a:pt x="1355" y="22"/>
                      <a:pt x="1355" y="66"/>
                    </a:cubicBezTo>
                    <a:cubicBezTo>
                      <a:pt x="1355" y="109"/>
                      <a:pt x="1312" y="131"/>
                      <a:pt x="1268" y="131"/>
                    </a:cubicBezTo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" name="Freeform 6"/>
              <p:cNvSpPr>
                <a:spLocks noChangeArrowheads="1"/>
              </p:cNvSpPr>
              <p:nvPr/>
            </p:nvSpPr>
            <p:spPr bwMode="auto">
              <a:xfrm>
                <a:off x="6889750" y="858838"/>
                <a:ext cx="87313" cy="87312"/>
              </a:xfrm>
              <a:custGeom>
                <a:avLst/>
                <a:gdLst>
                  <a:gd name="T0" fmla="*/ 131 w 242"/>
                  <a:gd name="T1" fmla="*/ 0 h 242"/>
                  <a:gd name="T2" fmla="*/ 131 w 242"/>
                  <a:gd name="T3" fmla="*/ 0 h 242"/>
                  <a:gd name="T4" fmla="*/ 0 w 242"/>
                  <a:gd name="T5" fmla="*/ 110 h 242"/>
                  <a:gd name="T6" fmla="*/ 0 w 242"/>
                  <a:gd name="T7" fmla="*/ 132 h 242"/>
                  <a:gd name="T8" fmla="*/ 131 w 242"/>
                  <a:gd name="T9" fmla="*/ 241 h 242"/>
                  <a:gd name="T10" fmla="*/ 241 w 242"/>
                  <a:gd name="T11" fmla="*/ 132 h 242"/>
                  <a:gd name="T12" fmla="*/ 241 w 242"/>
                  <a:gd name="T13" fmla="*/ 110 h 242"/>
                  <a:gd name="T14" fmla="*/ 131 w 242"/>
                  <a:gd name="T15" fmla="*/ 0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2" h="242">
                    <a:moveTo>
                      <a:pt x="131" y="0"/>
                    </a:moveTo>
                    <a:lnTo>
                      <a:pt x="131" y="0"/>
                    </a:lnTo>
                    <a:cubicBezTo>
                      <a:pt x="66" y="0"/>
                      <a:pt x="0" y="44"/>
                      <a:pt x="0" y="110"/>
                    </a:cubicBezTo>
                    <a:cubicBezTo>
                      <a:pt x="0" y="132"/>
                      <a:pt x="0" y="132"/>
                      <a:pt x="0" y="132"/>
                    </a:cubicBezTo>
                    <a:cubicBezTo>
                      <a:pt x="0" y="198"/>
                      <a:pt x="66" y="241"/>
                      <a:pt x="131" y="241"/>
                    </a:cubicBezTo>
                    <a:cubicBezTo>
                      <a:pt x="197" y="241"/>
                      <a:pt x="241" y="198"/>
                      <a:pt x="241" y="132"/>
                    </a:cubicBezTo>
                    <a:cubicBezTo>
                      <a:pt x="241" y="110"/>
                      <a:pt x="241" y="110"/>
                      <a:pt x="241" y="110"/>
                    </a:cubicBezTo>
                    <a:cubicBezTo>
                      <a:pt x="241" y="44"/>
                      <a:pt x="197" y="0"/>
                      <a:pt x="131" y="0"/>
                    </a:cubicBezTo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" name="Freeform 7"/>
              <p:cNvSpPr>
                <a:spLocks noChangeArrowheads="1"/>
              </p:cNvSpPr>
              <p:nvPr/>
            </p:nvSpPr>
            <p:spPr bwMode="auto">
              <a:xfrm>
                <a:off x="5583238" y="1449388"/>
                <a:ext cx="2684462" cy="4730750"/>
              </a:xfrm>
              <a:custGeom>
                <a:avLst/>
                <a:gdLst>
                  <a:gd name="T0" fmla="*/ 7456 w 7457"/>
                  <a:gd name="T1" fmla="*/ 13139 h 13140"/>
                  <a:gd name="T2" fmla="*/ 0 w 7457"/>
                  <a:gd name="T3" fmla="*/ 13139 h 13140"/>
                  <a:gd name="T4" fmla="*/ 0 w 7457"/>
                  <a:gd name="T5" fmla="*/ 0 h 13140"/>
                  <a:gd name="T6" fmla="*/ 7456 w 7457"/>
                  <a:gd name="T7" fmla="*/ 0 h 13140"/>
                  <a:gd name="T8" fmla="*/ 7456 w 7457"/>
                  <a:gd name="T9" fmla="*/ 13139 h 13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57" h="13140">
                    <a:moveTo>
                      <a:pt x="7456" y="13139"/>
                    </a:moveTo>
                    <a:lnTo>
                      <a:pt x="0" y="13139"/>
                    </a:lnTo>
                    <a:lnTo>
                      <a:pt x="0" y="0"/>
                    </a:lnTo>
                    <a:lnTo>
                      <a:pt x="7456" y="0"/>
                    </a:lnTo>
                    <a:lnTo>
                      <a:pt x="7456" y="13139"/>
                    </a:lnTo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" name="Freeform 4"/>
            <p:cNvSpPr>
              <a:spLocks noChangeArrowheads="1"/>
            </p:cNvSpPr>
            <p:nvPr/>
          </p:nvSpPr>
          <p:spPr bwMode="auto">
            <a:xfrm>
              <a:off x="5348288" y="496888"/>
              <a:ext cx="3155950" cy="6635750"/>
            </a:xfrm>
            <a:custGeom>
              <a:avLst/>
              <a:gdLst>
                <a:gd name="T0" fmla="*/ 8417 w 8768"/>
                <a:gd name="T1" fmla="*/ 437 h 18431"/>
                <a:gd name="T2" fmla="*/ 8417 w 8768"/>
                <a:gd name="T3" fmla="*/ 437 h 18431"/>
                <a:gd name="T4" fmla="*/ 7543 w 8768"/>
                <a:gd name="T5" fmla="*/ 87 h 18431"/>
                <a:gd name="T6" fmla="*/ 7281 w 8768"/>
                <a:gd name="T7" fmla="*/ 87 h 18431"/>
                <a:gd name="T8" fmla="*/ 7281 w 8768"/>
                <a:gd name="T9" fmla="*/ 43 h 18431"/>
                <a:gd name="T10" fmla="*/ 7237 w 8768"/>
                <a:gd name="T11" fmla="*/ 0 h 18431"/>
                <a:gd name="T12" fmla="*/ 5903 w 8768"/>
                <a:gd name="T13" fmla="*/ 0 h 18431"/>
                <a:gd name="T14" fmla="*/ 5860 w 8768"/>
                <a:gd name="T15" fmla="*/ 43 h 18431"/>
                <a:gd name="T16" fmla="*/ 5860 w 8768"/>
                <a:gd name="T17" fmla="*/ 87 h 18431"/>
                <a:gd name="T18" fmla="*/ 1268 w 8768"/>
                <a:gd name="T19" fmla="*/ 87 h 18431"/>
                <a:gd name="T20" fmla="*/ 44 w 8768"/>
                <a:gd name="T21" fmla="*/ 1312 h 18431"/>
                <a:gd name="T22" fmla="*/ 44 w 8768"/>
                <a:gd name="T23" fmla="*/ 2602 h 18431"/>
                <a:gd name="T24" fmla="*/ 44 w 8768"/>
                <a:gd name="T25" fmla="*/ 2602 h 18431"/>
                <a:gd name="T26" fmla="*/ 0 w 8768"/>
                <a:gd name="T27" fmla="*/ 2624 h 18431"/>
                <a:gd name="T28" fmla="*/ 0 w 8768"/>
                <a:gd name="T29" fmla="*/ 3389 h 18431"/>
                <a:gd name="T30" fmla="*/ 44 w 8768"/>
                <a:gd name="T31" fmla="*/ 3432 h 18431"/>
                <a:gd name="T32" fmla="*/ 44 w 8768"/>
                <a:gd name="T33" fmla="*/ 3432 h 18431"/>
                <a:gd name="T34" fmla="*/ 44 w 8768"/>
                <a:gd name="T35" fmla="*/ 3761 h 18431"/>
                <a:gd name="T36" fmla="*/ 44 w 8768"/>
                <a:gd name="T37" fmla="*/ 3761 h 18431"/>
                <a:gd name="T38" fmla="*/ 0 w 8768"/>
                <a:gd name="T39" fmla="*/ 3804 h 18431"/>
                <a:gd name="T40" fmla="*/ 0 w 8768"/>
                <a:gd name="T41" fmla="*/ 4941 h 18431"/>
                <a:gd name="T42" fmla="*/ 44 w 8768"/>
                <a:gd name="T43" fmla="*/ 4963 h 18431"/>
                <a:gd name="T44" fmla="*/ 44 w 8768"/>
                <a:gd name="T45" fmla="*/ 4963 h 18431"/>
                <a:gd name="T46" fmla="*/ 44 w 8768"/>
                <a:gd name="T47" fmla="*/ 5269 h 18431"/>
                <a:gd name="T48" fmla="*/ 44 w 8768"/>
                <a:gd name="T49" fmla="*/ 5269 h 18431"/>
                <a:gd name="T50" fmla="*/ 0 w 8768"/>
                <a:gd name="T51" fmla="*/ 5313 h 18431"/>
                <a:gd name="T52" fmla="*/ 0 w 8768"/>
                <a:gd name="T53" fmla="*/ 6472 h 18431"/>
                <a:gd name="T54" fmla="*/ 44 w 8768"/>
                <a:gd name="T55" fmla="*/ 6493 h 18431"/>
                <a:gd name="T56" fmla="*/ 44 w 8768"/>
                <a:gd name="T57" fmla="*/ 6493 h 18431"/>
                <a:gd name="T58" fmla="*/ 44 w 8768"/>
                <a:gd name="T59" fmla="*/ 17206 h 18431"/>
                <a:gd name="T60" fmla="*/ 1268 w 8768"/>
                <a:gd name="T61" fmla="*/ 18430 h 18431"/>
                <a:gd name="T62" fmla="*/ 7543 w 8768"/>
                <a:gd name="T63" fmla="*/ 18430 h 18431"/>
                <a:gd name="T64" fmla="*/ 8767 w 8768"/>
                <a:gd name="T65" fmla="*/ 17206 h 18431"/>
                <a:gd name="T66" fmla="*/ 8767 w 8768"/>
                <a:gd name="T67" fmla="*/ 1312 h 18431"/>
                <a:gd name="T68" fmla="*/ 8417 w 8768"/>
                <a:gd name="T69" fmla="*/ 437 h 18431"/>
                <a:gd name="T70" fmla="*/ 8592 w 8768"/>
                <a:gd name="T71" fmla="*/ 17206 h 18431"/>
                <a:gd name="T72" fmla="*/ 8592 w 8768"/>
                <a:gd name="T73" fmla="*/ 17206 h 18431"/>
                <a:gd name="T74" fmla="*/ 7543 w 8768"/>
                <a:gd name="T75" fmla="*/ 18255 h 18431"/>
                <a:gd name="T76" fmla="*/ 1268 w 8768"/>
                <a:gd name="T77" fmla="*/ 18255 h 18431"/>
                <a:gd name="T78" fmla="*/ 218 w 8768"/>
                <a:gd name="T79" fmla="*/ 17206 h 18431"/>
                <a:gd name="T80" fmla="*/ 218 w 8768"/>
                <a:gd name="T81" fmla="*/ 1312 h 18431"/>
                <a:gd name="T82" fmla="*/ 1268 w 8768"/>
                <a:gd name="T83" fmla="*/ 262 h 18431"/>
                <a:gd name="T84" fmla="*/ 7543 w 8768"/>
                <a:gd name="T85" fmla="*/ 262 h 18431"/>
                <a:gd name="T86" fmla="*/ 8592 w 8768"/>
                <a:gd name="T87" fmla="*/ 1312 h 18431"/>
                <a:gd name="T88" fmla="*/ 8592 w 8768"/>
                <a:gd name="T89" fmla="*/ 17206 h 18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768" h="18431">
                  <a:moveTo>
                    <a:pt x="8417" y="437"/>
                  </a:moveTo>
                  <a:lnTo>
                    <a:pt x="8417" y="437"/>
                  </a:lnTo>
                  <a:cubicBezTo>
                    <a:pt x="8199" y="218"/>
                    <a:pt x="7893" y="87"/>
                    <a:pt x="7543" y="87"/>
                  </a:cubicBezTo>
                  <a:cubicBezTo>
                    <a:pt x="7281" y="87"/>
                    <a:pt x="7281" y="87"/>
                    <a:pt x="7281" y="87"/>
                  </a:cubicBezTo>
                  <a:cubicBezTo>
                    <a:pt x="7281" y="43"/>
                    <a:pt x="7281" y="43"/>
                    <a:pt x="7281" y="43"/>
                  </a:cubicBezTo>
                  <a:cubicBezTo>
                    <a:pt x="7281" y="22"/>
                    <a:pt x="7281" y="0"/>
                    <a:pt x="7237" y="0"/>
                  </a:cubicBezTo>
                  <a:cubicBezTo>
                    <a:pt x="5903" y="0"/>
                    <a:pt x="5903" y="0"/>
                    <a:pt x="5903" y="0"/>
                  </a:cubicBezTo>
                  <a:cubicBezTo>
                    <a:pt x="5881" y="0"/>
                    <a:pt x="5860" y="22"/>
                    <a:pt x="5860" y="43"/>
                  </a:cubicBezTo>
                  <a:cubicBezTo>
                    <a:pt x="5860" y="87"/>
                    <a:pt x="5860" y="87"/>
                    <a:pt x="5860" y="87"/>
                  </a:cubicBezTo>
                  <a:cubicBezTo>
                    <a:pt x="1268" y="87"/>
                    <a:pt x="1268" y="87"/>
                    <a:pt x="1268" y="87"/>
                  </a:cubicBezTo>
                  <a:cubicBezTo>
                    <a:pt x="568" y="87"/>
                    <a:pt x="44" y="590"/>
                    <a:pt x="44" y="1312"/>
                  </a:cubicBezTo>
                  <a:cubicBezTo>
                    <a:pt x="44" y="2602"/>
                    <a:pt x="44" y="2602"/>
                    <a:pt x="44" y="2602"/>
                  </a:cubicBezTo>
                  <a:lnTo>
                    <a:pt x="44" y="2602"/>
                  </a:lnTo>
                  <a:cubicBezTo>
                    <a:pt x="22" y="2602"/>
                    <a:pt x="0" y="2602"/>
                    <a:pt x="0" y="2624"/>
                  </a:cubicBezTo>
                  <a:cubicBezTo>
                    <a:pt x="0" y="3389"/>
                    <a:pt x="0" y="3389"/>
                    <a:pt x="0" y="3389"/>
                  </a:cubicBezTo>
                  <a:cubicBezTo>
                    <a:pt x="0" y="3411"/>
                    <a:pt x="22" y="3432"/>
                    <a:pt x="44" y="3432"/>
                  </a:cubicBezTo>
                  <a:lnTo>
                    <a:pt x="44" y="3432"/>
                  </a:lnTo>
                  <a:cubicBezTo>
                    <a:pt x="44" y="3761"/>
                    <a:pt x="44" y="3761"/>
                    <a:pt x="44" y="3761"/>
                  </a:cubicBezTo>
                  <a:lnTo>
                    <a:pt x="44" y="3761"/>
                  </a:lnTo>
                  <a:cubicBezTo>
                    <a:pt x="22" y="3761"/>
                    <a:pt x="0" y="3782"/>
                    <a:pt x="0" y="3804"/>
                  </a:cubicBezTo>
                  <a:cubicBezTo>
                    <a:pt x="0" y="4941"/>
                    <a:pt x="0" y="4941"/>
                    <a:pt x="0" y="4941"/>
                  </a:cubicBezTo>
                  <a:cubicBezTo>
                    <a:pt x="0" y="4963"/>
                    <a:pt x="22" y="4963"/>
                    <a:pt x="44" y="4963"/>
                  </a:cubicBezTo>
                  <a:lnTo>
                    <a:pt x="44" y="4963"/>
                  </a:lnTo>
                  <a:cubicBezTo>
                    <a:pt x="44" y="5269"/>
                    <a:pt x="44" y="5269"/>
                    <a:pt x="44" y="5269"/>
                  </a:cubicBezTo>
                  <a:lnTo>
                    <a:pt x="44" y="5269"/>
                  </a:lnTo>
                  <a:cubicBezTo>
                    <a:pt x="22" y="5269"/>
                    <a:pt x="0" y="5291"/>
                    <a:pt x="0" y="5313"/>
                  </a:cubicBezTo>
                  <a:cubicBezTo>
                    <a:pt x="0" y="6472"/>
                    <a:pt x="0" y="6472"/>
                    <a:pt x="0" y="6472"/>
                  </a:cubicBezTo>
                  <a:cubicBezTo>
                    <a:pt x="0" y="6493"/>
                    <a:pt x="22" y="6493"/>
                    <a:pt x="44" y="6493"/>
                  </a:cubicBezTo>
                  <a:lnTo>
                    <a:pt x="44" y="6493"/>
                  </a:lnTo>
                  <a:cubicBezTo>
                    <a:pt x="44" y="17206"/>
                    <a:pt x="44" y="17206"/>
                    <a:pt x="44" y="17206"/>
                  </a:cubicBezTo>
                  <a:cubicBezTo>
                    <a:pt x="44" y="17883"/>
                    <a:pt x="591" y="18430"/>
                    <a:pt x="1268" y="18430"/>
                  </a:cubicBezTo>
                  <a:cubicBezTo>
                    <a:pt x="7543" y="18430"/>
                    <a:pt x="7543" y="18430"/>
                    <a:pt x="7543" y="18430"/>
                  </a:cubicBezTo>
                  <a:cubicBezTo>
                    <a:pt x="8221" y="18430"/>
                    <a:pt x="8767" y="17883"/>
                    <a:pt x="8767" y="17206"/>
                  </a:cubicBezTo>
                  <a:cubicBezTo>
                    <a:pt x="8767" y="1312"/>
                    <a:pt x="8767" y="1312"/>
                    <a:pt x="8767" y="1312"/>
                  </a:cubicBezTo>
                  <a:cubicBezTo>
                    <a:pt x="8767" y="984"/>
                    <a:pt x="8658" y="678"/>
                    <a:pt x="8417" y="437"/>
                  </a:cubicBezTo>
                  <a:close/>
                  <a:moveTo>
                    <a:pt x="8592" y="17206"/>
                  </a:moveTo>
                  <a:lnTo>
                    <a:pt x="8592" y="17206"/>
                  </a:lnTo>
                  <a:cubicBezTo>
                    <a:pt x="8592" y="17795"/>
                    <a:pt x="8133" y="18255"/>
                    <a:pt x="7543" y="18255"/>
                  </a:cubicBezTo>
                  <a:cubicBezTo>
                    <a:pt x="1268" y="18255"/>
                    <a:pt x="1268" y="18255"/>
                    <a:pt x="1268" y="18255"/>
                  </a:cubicBezTo>
                  <a:cubicBezTo>
                    <a:pt x="700" y="18255"/>
                    <a:pt x="218" y="17795"/>
                    <a:pt x="218" y="17206"/>
                  </a:cubicBezTo>
                  <a:cubicBezTo>
                    <a:pt x="218" y="1312"/>
                    <a:pt x="218" y="1312"/>
                    <a:pt x="218" y="1312"/>
                  </a:cubicBezTo>
                  <a:cubicBezTo>
                    <a:pt x="218" y="700"/>
                    <a:pt x="656" y="262"/>
                    <a:pt x="1268" y="262"/>
                  </a:cubicBezTo>
                  <a:cubicBezTo>
                    <a:pt x="7543" y="262"/>
                    <a:pt x="7543" y="262"/>
                    <a:pt x="7543" y="262"/>
                  </a:cubicBezTo>
                  <a:cubicBezTo>
                    <a:pt x="8155" y="262"/>
                    <a:pt x="8592" y="721"/>
                    <a:pt x="8592" y="1312"/>
                  </a:cubicBezTo>
                  <a:lnTo>
                    <a:pt x="8592" y="17206"/>
                  </a:lnTo>
                  <a:close/>
                </a:path>
              </a:pathLst>
            </a:custGeom>
            <a:solidFill>
              <a:srgbClr val="26292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9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5397298" y="863236"/>
            <a:ext cx="1363799" cy="2430167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20779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300"/>
                            </p:stCondLst>
                            <p:childTnLst>
                              <p:par>
                                <p:cTn id="2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800"/>
                            </p:stCondLst>
                            <p:childTnLst>
                              <p:par>
                                <p:cTn id="3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/>
      <p:bldP spid="28" grpId="0"/>
      <p:bldP spid="29" grpId="0"/>
    </p:bld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mockup_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0" y="186192"/>
            <a:ext cx="2610947" cy="911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700" kern="1200">
                <a:solidFill>
                  <a:srgbClr val="FFFFFF"/>
                </a:solidFill>
                <a:latin typeface="Open Sans"/>
                <a:ea typeface="+mn-ea"/>
                <a:cs typeface="Open San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dirty="0"/>
          </a:p>
        </p:txBody>
      </p:sp>
      <p:sp>
        <p:nvSpPr>
          <p:cNvPr id="44" name="Rectangle 43"/>
          <p:cNvSpPr/>
          <p:nvPr userDrawn="1"/>
        </p:nvSpPr>
        <p:spPr>
          <a:xfrm>
            <a:off x="0" y="-1"/>
            <a:ext cx="9144000" cy="3442118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2266089" y="4329653"/>
            <a:ext cx="4608535" cy="50677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2264982" y="3893819"/>
            <a:ext cx="4609537" cy="425068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2887933" y="429370"/>
            <a:ext cx="3861305" cy="3242995"/>
            <a:chOff x="1554163" y="1203325"/>
            <a:chExt cx="6840537" cy="5745163"/>
          </a:xfrm>
        </p:grpSpPr>
        <p:sp>
          <p:nvSpPr>
            <p:cNvPr id="15" name="Freeform 1"/>
            <p:cNvSpPr>
              <a:spLocks noChangeArrowheads="1"/>
            </p:cNvSpPr>
            <p:nvPr/>
          </p:nvSpPr>
          <p:spPr bwMode="auto">
            <a:xfrm>
              <a:off x="3735388" y="6911975"/>
              <a:ext cx="2513012" cy="36513"/>
            </a:xfrm>
            <a:custGeom>
              <a:avLst/>
              <a:gdLst>
                <a:gd name="T0" fmla="*/ 6776 w 6981"/>
                <a:gd name="T1" fmla="*/ 0 h 103"/>
                <a:gd name="T2" fmla="*/ 6776 w 6981"/>
                <a:gd name="T3" fmla="*/ 0 h 103"/>
                <a:gd name="T4" fmla="*/ 203 w 6981"/>
                <a:gd name="T5" fmla="*/ 0 h 103"/>
                <a:gd name="T6" fmla="*/ 0 w 6981"/>
                <a:gd name="T7" fmla="*/ 46 h 103"/>
                <a:gd name="T8" fmla="*/ 0 w 6981"/>
                <a:gd name="T9" fmla="*/ 55 h 103"/>
                <a:gd name="T10" fmla="*/ 203 w 6981"/>
                <a:gd name="T11" fmla="*/ 102 h 103"/>
                <a:gd name="T12" fmla="*/ 6776 w 6981"/>
                <a:gd name="T13" fmla="*/ 102 h 103"/>
                <a:gd name="T14" fmla="*/ 6980 w 6981"/>
                <a:gd name="T15" fmla="*/ 55 h 103"/>
                <a:gd name="T16" fmla="*/ 6980 w 6981"/>
                <a:gd name="T17" fmla="*/ 46 h 103"/>
                <a:gd name="T18" fmla="*/ 6776 w 6981"/>
                <a:gd name="T19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981" h="103">
                  <a:moveTo>
                    <a:pt x="6776" y="0"/>
                  </a:moveTo>
                  <a:lnTo>
                    <a:pt x="6776" y="0"/>
                  </a:lnTo>
                  <a:cubicBezTo>
                    <a:pt x="203" y="0"/>
                    <a:pt x="203" y="0"/>
                    <a:pt x="203" y="0"/>
                  </a:cubicBezTo>
                  <a:cubicBezTo>
                    <a:pt x="92" y="0"/>
                    <a:pt x="0" y="18"/>
                    <a:pt x="0" y="46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83"/>
                    <a:pt x="92" y="102"/>
                    <a:pt x="203" y="102"/>
                  </a:cubicBezTo>
                  <a:cubicBezTo>
                    <a:pt x="6776" y="102"/>
                    <a:pt x="6776" y="102"/>
                    <a:pt x="6776" y="102"/>
                  </a:cubicBezTo>
                  <a:cubicBezTo>
                    <a:pt x="6887" y="102"/>
                    <a:pt x="6980" y="83"/>
                    <a:pt x="6980" y="55"/>
                  </a:cubicBezTo>
                  <a:cubicBezTo>
                    <a:pt x="6980" y="46"/>
                    <a:pt x="6980" y="46"/>
                    <a:pt x="6980" y="46"/>
                  </a:cubicBezTo>
                  <a:cubicBezTo>
                    <a:pt x="6980" y="18"/>
                    <a:pt x="6887" y="0"/>
                    <a:pt x="6776" y="0"/>
                  </a:cubicBezTo>
                </a:path>
              </a:pathLst>
            </a:custGeom>
            <a:solidFill>
              <a:srgbClr val="BCBD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Freeform 2"/>
            <p:cNvSpPr>
              <a:spLocks noChangeArrowheads="1"/>
            </p:cNvSpPr>
            <p:nvPr/>
          </p:nvSpPr>
          <p:spPr bwMode="auto">
            <a:xfrm>
              <a:off x="1554163" y="1203325"/>
              <a:ext cx="6840537" cy="4140200"/>
            </a:xfrm>
            <a:custGeom>
              <a:avLst/>
              <a:gdLst>
                <a:gd name="T0" fmla="*/ 18999 w 19000"/>
                <a:gd name="T1" fmla="*/ 11499 h 11500"/>
                <a:gd name="T2" fmla="*/ 18999 w 19000"/>
                <a:gd name="T3" fmla="*/ 11499 h 11500"/>
                <a:gd name="T4" fmla="*/ 18999 w 19000"/>
                <a:gd name="T5" fmla="*/ 630 h 11500"/>
                <a:gd name="T6" fmla="*/ 18369 w 19000"/>
                <a:gd name="T7" fmla="*/ 0 h 11500"/>
                <a:gd name="T8" fmla="*/ 630 w 19000"/>
                <a:gd name="T9" fmla="*/ 0 h 11500"/>
                <a:gd name="T10" fmla="*/ 0 w 19000"/>
                <a:gd name="T11" fmla="*/ 630 h 11500"/>
                <a:gd name="T12" fmla="*/ 0 w 19000"/>
                <a:gd name="T13" fmla="*/ 11499 h 11500"/>
                <a:gd name="T14" fmla="*/ 18999 w 19000"/>
                <a:gd name="T15" fmla="*/ 11499 h 11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000" h="11500">
                  <a:moveTo>
                    <a:pt x="18999" y="11499"/>
                  </a:moveTo>
                  <a:lnTo>
                    <a:pt x="18999" y="11499"/>
                  </a:lnTo>
                  <a:cubicBezTo>
                    <a:pt x="18999" y="630"/>
                    <a:pt x="18999" y="630"/>
                    <a:pt x="18999" y="630"/>
                  </a:cubicBezTo>
                  <a:cubicBezTo>
                    <a:pt x="18999" y="287"/>
                    <a:pt x="18712" y="0"/>
                    <a:pt x="18369" y="0"/>
                  </a:cubicBezTo>
                  <a:cubicBezTo>
                    <a:pt x="630" y="0"/>
                    <a:pt x="630" y="0"/>
                    <a:pt x="630" y="0"/>
                  </a:cubicBezTo>
                  <a:cubicBezTo>
                    <a:pt x="278" y="0"/>
                    <a:pt x="0" y="287"/>
                    <a:pt x="0" y="630"/>
                  </a:cubicBezTo>
                  <a:cubicBezTo>
                    <a:pt x="0" y="11499"/>
                    <a:pt x="0" y="11499"/>
                    <a:pt x="0" y="11499"/>
                  </a:cubicBezTo>
                  <a:lnTo>
                    <a:pt x="18999" y="11499"/>
                  </a:lnTo>
                </a:path>
              </a:pathLst>
            </a:custGeom>
            <a:solidFill>
              <a:srgbClr val="17191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Freeform 3"/>
            <p:cNvSpPr>
              <a:spLocks noChangeArrowheads="1"/>
            </p:cNvSpPr>
            <p:nvPr/>
          </p:nvSpPr>
          <p:spPr bwMode="auto">
            <a:xfrm>
              <a:off x="3735388" y="6099175"/>
              <a:ext cx="2513012" cy="833438"/>
            </a:xfrm>
            <a:custGeom>
              <a:avLst/>
              <a:gdLst>
                <a:gd name="T0" fmla="*/ 6924 w 6981"/>
                <a:gd name="T1" fmla="*/ 2138 h 2315"/>
                <a:gd name="T2" fmla="*/ 6924 w 6981"/>
                <a:gd name="T3" fmla="*/ 2138 h 2315"/>
                <a:gd name="T4" fmla="*/ 6249 w 6981"/>
                <a:gd name="T5" fmla="*/ 2000 h 2315"/>
                <a:gd name="T6" fmla="*/ 6036 w 6981"/>
                <a:gd name="T7" fmla="*/ 1712 h 2315"/>
                <a:gd name="T8" fmla="*/ 5897 w 6981"/>
                <a:gd name="T9" fmla="*/ 0 h 2315"/>
                <a:gd name="T10" fmla="*/ 1074 w 6981"/>
                <a:gd name="T11" fmla="*/ 0 h 2315"/>
                <a:gd name="T12" fmla="*/ 944 w 6981"/>
                <a:gd name="T13" fmla="*/ 1712 h 2315"/>
                <a:gd name="T14" fmla="*/ 731 w 6981"/>
                <a:gd name="T15" fmla="*/ 2000 h 2315"/>
                <a:gd name="T16" fmla="*/ 37 w 6981"/>
                <a:gd name="T17" fmla="*/ 2148 h 2315"/>
                <a:gd name="T18" fmla="*/ 0 w 6981"/>
                <a:gd name="T19" fmla="*/ 2185 h 2315"/>
                <a:gd name="T20" fmla="*/ 0 w 6981"/>
                <a:gd name="T21" fmla="*/ 2314 h 2315"/>
                <a:gd name="T22" fmla="*/ 18 w 6981"/>
                <a:gd name="T23" fmla="*/ 2314 h 2315"/>
                <a:gd name="T24" fmla="*/ 6961 w 6981"/>
                <a:gd name="T25" fmla="*/ 2314 h 2315"/>
                <a:gd name="T26" fmla="*/ 6980 w 6981"/>
                <a:gd name="T27" fmla="*/ 2314 h 2315"/>
                <a:gd name="T28" fmla="*/ 6980 w 6981"/>
                <a:gd name="T29" fmla="*/ 2185 h 2315"/>
                <a:gd name="T30" fmla="*/ 6924 w 6981"/>
                <a:gd name="T31" fmla="*/ 2138 h 2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981" h="2315">
                  <a:moveTo>
                    <a:pt x="6924" y="2138"/>
                  </a:moveTo>
                  <a:lnTo>
                    <a:pt x="6924" y="2138"/>
                  </a:lnTo>
                  <a:cubicBezTo>
                    <a:pt x="6795" y="2111"/>
                    <a:pt x="6443" y="2037"/>
                    <a:pt x="6249" y="2000"/>
                  </a:cubicBezTo>
                  <a:cubicBezTo>
                    <a:pt x="6008" y="1944"/>
                    <a:pt x="6036" y="1712"/>
                    <a:pt x="6036" y="1712"/>
                  </a:cubicBezTo>
                  <a:cubicBezTo>
                    <a:pt x="5897" y="0"/>
                    <a:pt x="5897" y="0"/>
                    <a:pt x="5897" y="0"/>
                  </a:cubicBezTo>
                  <a:cubicBezTo>
                    <a:pt x="1074" y="0"/>
                    <a:pt x="1074" y="0"/>
                    <a:pt x="1074" y="0"/>
                  </a:cubicBezTo>
                  <a:cubicBezTo>
                    <a:pt x="944" y="1712"/>
                    <a:pt x="944" y="1712"/>
                    <a:pt x="944" y="1712"/>
                  </a:cubicBezTo>
                  <a:cubicBezTo>
                    <a:pt x="944" y="1712"/>
                    <a:pt x="972" y="1944"/>
                    <a:pt x="731" y="2000"/>
                  </a:cubicBezTo>
                  <a:cubicBezTo>
                    <a:pt x="527" y="2046"/>
                    <a:pt x="148" y="2120"/>
                    <a:pt x="37" y="2148"/>
                  </a:cubicBezTo>
                  <a:cubicBezTo>
                    <a:pt x="0" y="2157"/>
                    <a:pt x="0" y="2185"/>
                    <a:pt x="0" y="2185"/>
                  </a:cubicBezTo>
                  <a:cubicBezTo>
                    <a:pt x="0" y="2314"/>
                    <a:pt x="0" y="2314"/>
                    <a:pt x="0" y="2314"/>
                  </a:cubicBezTo>
                  <a:cubicBezTo>
                    <a:pt x="18" y="2314"/>
                    <a:pt x="18" y="2314"/>
                    <a:pt x="18" y="2314"/>
                  </a:cubicBezTo>
                  <a:cubicBezTo>
                    <a:pt x="6961" y="2314"/>
                    <a:pt x="6961" y="2314"/>
                    <a:pt x="6961" y="2314"/>
                  </a:cubicBezTo>
                  <a:cubicBezTo>
                    <a:pt x="6980" y="2314"/>
                    <a:pt x="6980" y="2314"/>
                    <a:pt x="6980" y="2314"/>
                  </a:cubicBezTo>
                  <a:cubicBezTo>
                    <a:pt x="6980" y="2185"/>
                    <a:pt x="6980" y="2185"/>
                    <a:pt x="6980" y="2185"/>
                  </a:cubicBezTo>
                  <a:cubicBezTo>
                    <a:pt x="6980" y="2185"/>
                    <a:pt x="6980" y="2157"/>
                    <a:pt x="6924" y="2138"/>
                  </a:cubicBezTo>
                </a:path>
              </a:pathLst>
            </a:cu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Freeform 4"/>
            <p:cNvSpPr>
              <a:spLocks noChangeArrowheads="1"/>
            </p:cNvSpPr>
            <p:nvPr/>
          </p:nvSpPr>
          <p:spPr bwMode="auto">
            <a:xfrm>
              <a:off x="1554163" y="5343525"/>
              <a:ext cx="6840537" cy="757238"/>
            </a:xfrm>
            <a:custGeom>
              <a:avLst/>
              <a:gdLst>
                <a:gd name="T0" fmla="*/ 0 w 19000"/>
                <a:gd name="T1" fmla="*/ 0 h 2103"/>
                <a:gd name="T2" fmla="*/ 0 w 19000"/>
                <a:gd name="T3" fmla="*/ 0 h 2103"/>
                <a:gd name="T4" fmla="*/ 0 w 19000"/>
                <a:gd name="T5" fmla="*/ 1472 h 2103"/>
                <a:gd name="T6" fmla="*/ 630 w 19000"/>
                <a:gd name="T7" fmla="*/ 2102 h 2103"/>
                <a:gd name="T8" fmla="*/ 18369 w 19000"/>
                <a:gd name="T9" fmla="*/ 2102 h 2103"/>
                <a:gd name="T10" fmla="*/ 18999 w 19000"/>
                <a:gd name="T11" fmla="*/ 1472 h 2103"/>
                <a:gd name="T12" fmla="*/ 18999 w 19000"/>
                <a:gd name="T13" fmla="*/ 0 h 2103"/>
                <a:gd name="T14" fmla="*/ 0 w 19000"/>
                <a:gd name="T15" fmla="*/ 0 h 2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000" h="2103">
                  <a:moveTo>
                    <a:pt x="0" y="0"/>
                  </a:moveTo>
                  <a:lnTo>
                    <a:pt x="0" y="0"/>
                  </a:lnTo>
                  <a:cubicBezTo>
                    <a:pt x="0" y="1472"/>
                    <a:pt x="0" y="1472"/>
                    <a:pt x="0" y="1472"/>
                  </a:cubicBezTo>
                  <a:cubicBezTo>
                    <a:pt x="0" y="1824"/>
                    <a:pt x="278" y="2102"/>
                    <a:pt x="630" y="2102"/>
                  </a:cubicBezTo>
                  <a:cubicBezTo>
                    <a:pt x="18369" y="2102"/>
                    <a:pt x="18369" y="2102"/>
                    <a:pt x="18369" y="2102"/>
                  </a:cubicBezTo>
                  <a:cubicBezTo>
                    <a:pt x="18712" y="2102"/>
                    <a:pt x="18999" y="1824"/>
                    <a:pt x="18999" y="1472"/>
                  </a:cubicBezTo>
                  <a:cubicBezTo>
                    <a:pt x="18999" y="0"/>
                    <a:pt x="18999" y="0"/>
                    <a:pt x="18999" y="0"/>
                  </a:cubicBezTo>
                  <a:lnTo>
                    <a:pt x="0" y="0"/>
                  </a:lnTo>
                </a:path>
              </a:pathLst>
            </a:custGeom>
            <a:solidFill>
              <a:srgbClr val="F4F4F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Freeform 5"/>
            <p:cNvSpPr>
              <a:spLocks noChangeArrowheads="1"/>
            </p:cNvSpPr>
            <p:nvPr/>
          </p:nvSpPr>
          <p:spPr bwMode="auto">
            <a:xfrm>
              <a:off x="3735388" y="6872288"/>
              <a:ext cx="2513012" cy="60325"/>
            </a:xfrm>
            <a:custGeom>
              <a:avLst/>
              <a:gdLst>
                <a:gd name="T0" fmla="*/ 6943 w 6981"/>
                <a:gd name="T1" fmla="*/ 0 h 167"/>
                <a:gd name="T2" fmla="*/ 6943 w 6981"/>
                <a:gd name="T3" fmla="*/ 0 h 167"/>
                <a:gd name="T4" fmla="*/ 27 w 6981"/>
                <a:gd name="T5" fmla="*/ 0 h 167"/>
                <a:gd name="T6" fmla="*/ 0 w 6981"/>
                <a:gd name="T7" fmla="*/ 37 h 167"/>
                <a:gd name="T8" fmla="*/ 0 w 6981"/>
                <a:gd name="T9" fmla="*/ 166 h 167"/>
                <a:gd name="T10" fmla="*/ 18 w 6981"/>
                <a:gd name="T11" fmla="*/ 166 h 167"/>
                <a:gd name="T12" fmla="*/ 6961 w 6981"/>
                <a:gd name="T13" fmla="*/ 166 h 167"/>
                <a:gd name="T14" fmla="*/ 6980 w 6981"/>
                <a:gd name="T15" fmla="*/ 166 h 167"/>
                <a:gd name="T16" fmla="*/ 6980 w 6981"/>
                <a:gd name="T17" fmla="*/ 37 h 167"/>
                <a:gd name="T18" fmla="*/ 6943 w 6981"/>
                <a:gd name="T19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981" h="167">
                  <a:moveTo>
                    <a:pt x="6943" y="0"/>
                  </a:moveTo>
                  <a:lnTo>
                    <a:pt x="6943" y="0"/>
                  </a:lnTo>
                  <a:cubicBezTo>
                    <a:pt x="27" y="0"/>
                    <a:pt x="27" y="0"/>
                    <a:pt x="27" y="0"/>
                  </a:cubicBezTo>
                  <a:cubicBezTo>
                    <a:pt x="0" y="9"/>
                    <a:pt x="0" y="37"/>
                    <a:pt x="0" y="37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6961" y="166"/>
                    <a:pt x="6961" y="166"/>
                    <a:pt x="6961" y="166"/>
                  </a:cubicBezTo>
                  <a:cubicBezTo>
                    <a:pt x="6980" y="166"/>
                    <a:pt x="6980" y="166"/>
                    <a:pt x="6980" y="166"/>
                  </a:cubicBezTo>
                  <a:cubicBezTo>
                    <a:pt x="6980" y="37"/>
                    <a:pt x="6980" y="37"/>
                    <a:pt x="6980" y="37"/>
                  </a:cubicBezTo>
                  <a:cubicBezTo>
                    <a:pt x="6980" y="37"/>
                    <a:pt x="6980" y="18"/>
                    <a:pt x="6943" y="0"/>
                  </a:cubicBezTo>
                </a:path>
              </a:pathLst>
            </a:custGeom>
            <a:solidFill>
              <a:srgbClr val="D1D2D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Freeform 6"/>
            <p:cNvSpPr>
              <a:spLocks noChangeArrowheads="1"/>
            </p:cNvSpPr>
            <p:nvPr/>
          </p:nvSpPr>
          <p:spPr bwMode="auto">
            <a:xfrm>
              <a:off x="1874838" y="1503363"/>
              <a:ext cx="6196012" cy="3509962"/>
            </a:xfrm>
            <a:custGeom>
              <a:avLst/>
              <a:gdLst>
                <a:gd name="T0" fmla="*/ 17212 w 17213"/>
                <a:gd name="T1" fmla="*/ 9749 h 9750"/>
                <a:gd name="T2" fmla="*/ 0 w 17213"/>
                <a:gd name="T3" fmla="*/ 9749 h 9750"/>
                <a:gd name="T4" fmla="*/ 0 w 17213"/>
                <a:gd name="T5" fmla="*/ 0 h 9750"/>
                <a:gd name="T6" fmla="*/ 17212 w 17213"/>
                <a:gd name="T7" fmla="*/ 0 h 9750"/>
                <a:gd name="T8" fmla="*/ 17212 w 17213"/>
                <a:gd name="T9" fmla="*/ 9749 h 9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213" h="9750">
                  <a:moveTo>
                    <a:pt x="17212" y="9749"/>
                  </a:moveTo>
                  <a:lnTo>
                    <a:pt x="0" y="9749"/>
                  </a:lnTo>
                  <a:lnTo>
                    <a:pt x="0" y="0"/>
                  </a:lnTo>
                  <a:lnTo>
                    <a:pt x="17212" y="0"/>
                  </a:lnTo>
                  <a:lnTo>
                    <a:pt x="17212" y="9749"/>
                  </a:lnTo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3068812" y="595669"/>
            <a:ext cx="3496830" cy="1981489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1573757" y="1667574"/>
            <a:ext cx="1398957" cy="2075105"/>
            <a:chOff x="1463675" y="1554163"/>
            <a:chExt cx="2998788" cy="4448175"/>
          </a:xfrm>
        </p:grpSpPr>
        <p:sp>
          <p:nvSpPr>
            <p:cNvPr id="23" name="Freeform 1"/>
            <p:cNvSpPr>
              <a:spLocks noChangeArrowheads="1"/>
            </p:cNvSpPr>
            <p:nvPr/>
          </p:nvSpPr>
          <p:spPr bwMode="auto">
            <a:xfrm>
              <a:off x="4443413" y="2308225"/>
              <a:ext cx="19050" cy="252413"/>
            </a:xfrm>
            <a:custGeom>
              <a:avLst/>
              <a:gdLst>
                <a:gd name="T0" fmla="*/ 0 w 54"/>
                <a:gd name="T1" fmla="*/ 31 h 702"/>
                <a:gd name="T2" fmla="*/ 0 w 54"/>
                <a:gd name="T3" fmla="*/ 31 h 702"/>
                <a:gd name="T4" fmla="*/ 32 w 54"/>
                <a:gd name="T5" fmla="*/ 0 h 702"/>
                <a:gd name="T6" fmla="*/ 32 w 54"/>
                <a:gd name="T7" fmla="*/ 0 h 702"/>
                <a:gd name="T8" fmla="*/ 53 w 54"/>
                <a:gd name="T9" fmla="*/ 31 h 702"/>
                <a:gd name="T10" fmla="*/ 53 w 54"/>
                <a:gd name="T11" fmla="*/ 669 h 702"/>
                <a:gd name="T12" fmla="*/ 32 w 54"/>
                <a:gd name="T13" fmla="*/ 701 h 702"/>
                <a:gd name="T14" fmla="*/ 32 w 54"/>
                <a:gd name="T15" fmla="*/ 701 h 702"/>
                <a:gd name="T16" fmla="*/ 0 w 54"/>
                <a:gd name="T17" fmla="*/ 669 h 702"/>
                <a:gd name="T18" fmla="*/ 0 w 54"/>
                <a:gd name="T19" fmla="*/ 31 h 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" h="702">
                  <a:moveTo>
                    <a:pt x="0" y="31"/>
                  </a:moveTo>
                  <a:lnTo>
                    <a:pt x="0" y="31"/>
                  </a:lnTo>
                  <a:cubicBezTo>
                    <a:pt x="0" y="10"/>
                    <a:pt x="10" y="0"/>
                    <a:pt x="32" y="0"/>
                  </a:cubicBezTo>
                  <a:lnTo>
                    <a:pt x="32" y="0"/>
                  </a:lnTo>
                  <a:cubicBezTo>
                    <a:pt x="42" y="0"/>
                    <a:pt x="53" y="10"/>
                    <a:pt x="53" y="31"/>
                  </a:cubicBezTo>
                  <a:cubicBezTo>
                    <a:pt x="53" y="669"/>
                    <a:pt x="53" y="669"/>
                    <a:pt x="53" y="669"/>
                  </a:cubicBezTo>
                  <a:cubicBezTo>
                    <a:pt x="53" y="690"/>
                    <a:pt x="42" y="701"/>
                    <a:pt x="32" y="701"/>
                  </a:cubicBezTo>
                  <a:lnTo>
                    <a:pt x="32" y="701"/>
                  </a:lnTo>
                  <a:cubicBezTo>
                    <a:pt x="10" y="701"/>
                    <a:pt x="0" y="690"/>
                    <a:pt x="0" y="669"/>
                  </a:cubicBezTo>
                  <a:lnTo>
                    <a:pt x="0" y="31"/>
                  </a:lnTo>
                </a:path>
              </a:pathLst>
            </a:custGeom>
            <a:solidFill>
              <a:srgbClr val="2A2E3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Freeform 2"/>
            <p:cNvSpPr>
              <a:spLocks noChangeArrowheads="1"/>
            </p:cNvSpPr>
            <p:nvPr/>
          </p:nvSpPr>
          <p:spPr bwMode="auto">
            <a:xfrm>
              <a:off x="4443413" y="2609850"/>
              <a:ext cx="19050" cy="252413"/>
            </a:xfrm>
            <a:custGeom>
              <a:avLst/>
              <a:gdLst>
                <a:gd name="T0" fmla="*/ 0 w 54"/>
                <a:gd name="T1" fmla="*/ 32 h 702"/>
                <a:gd name="T2" fmla="*/ 0 w 54"/>
                <a:gd name="T3" fmla="*/ 32 h 702"/>
                <a:gd name="T4" fmla="*/ 32 w 54"/>
                <a:gd name="T5" fmla="*/ 0 h 702"/>
                <a:gd name="T6" fmla="*/ 32 w 54"/>
                <a:gd name="T7" fmla="*/ 0 h 702"/>
                <a:gd name="T8" fmla="*/ 53 w 54"/>
                <a:gd name="T9" fmla="*/ 32 h 702"/>
                <a:gd name="T10" fmla="*/ 53 w 54"/>
                <a:gd name="T11" fmla="*/ 659 h 702"/>
                <a:gd name="T12" fmla="*/ 32 w 54"/>
                <a:gd name="T13" fmla="*/ 701 h 702"/>
                <a:gd name="T14" fmla="*/ 32 w 54"/>
                <a:gd name="T15" fmla="*/ 701 h 702"/>
                <a:gd name="T16" fmla="*/ 0 w 54"/>
                <a:gd name="T17" fmla="*/ 659 h 702"/>
                <a:gd name="T18" fmla="*/ 0 w 54"/>
                <a:gd name="T19" fmla="*/ 32 h 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" h="702">
                  <a:moveTo>
                    <a:pt x="0" y="32"/>
                  </a:moveTo>
                  <a:lnTo>
                    <a:pt x="0" y="32"/>
                  </a:lnTo>
                  <a:cubicBezTo>
                    <a:pt x="0" y="11"/>
                    <a:pt x="10" y="0"/>
                    <a:pt x="32" y="0"/>
                  </a:cubicBezTo>
                  <a:lnTo>
                    <a:pt x="32" y="0"/>
                  </a:lnTo>
                  <a:cubicBezTo>
                    <a:pt x="42" y="0"/>
                    <a:pt x="53" y="11"/>
                    <a:pt x="53" y="32"/>
                  </a:cubicBezTo>
                  <a:cubicBezTo>
                    <a:pt x="53" y="659"/>
                    <a:pt x="53" y="659"/>
                    <a:pt x="53" y="659"/>
                  </a:cubicBezTo>
                  <a:cubicBezTo>
                    <a:pt x="53" y="680"/>
                    <a:pt x="42" y="701"/>
                    <a:pt x="32" y="701"/>
                  </a:cubicBezTo>
                  <a:lnTo>
                    <a:pt x="32" y="701"/>
                  </a:lnTo>
                  <a:cubicBezTo>
                    <a:pt x="10" y="701"/>
                    <a:pt x="0" y="680"/>
                    <a:pt x="0" y="659"/>
                  </a:cubicBezTo>
                  <a:lnTo>
                    <a:pt x="0" y="32"/>
                  </a:lnTo>
                </a:path>
              </a:pathLst>
            </a:custGeom>
            <a:solidFill>
              <a:srgbClr val="2A2E3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Freeform 3"/>
            <p:cNvSpPr>
              <a:spLocks noChangeArrowheads="1"/>
            </p:cNvSpPr>
            <p:nvPr/>
          </p:nvSpPr>
          <p:spPr bwMode="auto">
            <a:xfrm>
              <a:off x="1474788" y="1565275"/>
              <a:ext cx="2965450" cy="4425950"/>
            </a:xfrm>
            <a:custGeom>
              <a:avLst/>
              <a:gdLst>
                <a:gd name="T0" fmla="*/ 8235 w 8236"/>
                <a:gd name="T1" fmla="*/ 11741 h 12294"/>
                <a:gd name="T2" fmla="*/ 8235 w 8236"/>
                <a:gd name="T3" fmla="*/ 11741 h 12294"/>
                <a:gd name="T4" fmla="*/ 7683 w 8236"/>
                <a:gd name="T5" fmla="*/ 12293 h 12294"/>
                <a:gd name="T6" fmla="*/ 563 w 8236"/>
                <a:gd name="T7" fmla="*/ 12293 h 12294"/>
                <a:gd name="T8" fmla="*/ 0 w 8236"/>
                <a:gd name="T9" fmla="*/ 11741 h 12294"/>
                <a:gd name="T10" fmla="*/ 0 w 8236"/>
                <a:gd name="T11" fmla="*/ 553 h 12294"/>
                <a:gd name="T12" fmla="*/ 563 w 8236"/>
                <a:gd name="T13" fmla="*/ 0 h 12294"/>
                <a:gd name="T14" fmla="*/ 7683 w 8236"/>
                <a:gd name="T15" fmla="*/ 0 h 12294"/>
                <a:gd name="T16" fmla="*/ 8235 w 8236"/>
                <a:gd name="T17" fmla="*/ 553 h 12294"/>
                <a:gd name="T18" fmla="*/ 8235 w 8236"/>
                <a:gd name="T19" fmla="*/ 11741 h 12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236" h="12294">
                  <a:moveTo>
                    <a:pt x="8235" y="11741"/>
                  </a:moveTo>
                  <a:lnTo>
                    <a:pt x="8235" y="11741"/>
                  </a:lnTo>
                  <a:cubicBezTo>
                    <a:pt x="8235" y="12049"/>
                    <a:pt x="7991" y="12293"/>
                    <a:pt x="7683" y="12293"/>
                  </a:cubicBezTo>
                  <a:cubicBezTo>
                    <a:pt x="563" y="12293"/>
                    <a:pt x="563" y="12293"/>
                    <a:pt x="563" y="12293"/>
                  </a:cubicBezTo>
                  <a:cubicBezTo>
                    <a:pt x="255" y="12293"/>
                    <a:pt x="0" y="12049"/>
                    <a:pt x="0" y="11741"/>
                  </a:cubicBezTo>
                  <a:cubicBezTo>
                    <a:pt x="0" y="553"/>
                    <a:pt x="0" y="553"/>
                    <a:pt x="0" y="553"/>
                  </a:cubicBezTo>
                  <a:cubicBezTo>
                    <a:pt x="0" y="255"/>
                    <a:pt x="255" y="0"/>
                    <a:pt x="563" y="0"/>
                  </a:cubicBezTo>
                  <a:cubicBezTo>
                    <a:pt x="7683" y="0"/>
                    <a:pt x="7683" y="0"/>
                    <a:pt x="7683" y="0"/>
                  </a:cubicBezTo>
                  <a:cubicBezTo>
                    <a:pt x="7991" y="0"/>
                    <a:pt x="8235" y="255"/>
                    <a:pt x="8235" y="553"/>
                  </a:cubicBezTo>
                  <a:lnTo>
                    <a:pt x="8235" y="11741"/>
                  </a:lnTo>
                </a:path>
              </a:pathLst>
            </a:custGeom>
            <a:solidFill>
              <a:srgbClr val="17191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Freeform 4"/>
            <p:cNvSpPr>
              <a:spLocks noChangeArrowheads="1"/>
            </p:cNvSpPr>
            <p:nvPr/>
          </p:nvSpPr>
          <p:spPr bwMode="auto">
            <a:xfrm>
              <a:off x="1463675" y="1554163"/>
              <a:ext cx="2987675" cy="4448175"/>
            </a:xfrm>
            <a:custGeom>
              <a:avLst/>
              <a:gdLst>
                <a:gd name="T0" fmla="*/ 7715 w 8300"/>
                <a:gd name="T1" fmla="*/ 12357 h 12358"/>
                <a:gd name="T2" fmla="*/ 7715 w 8300"/>
                <a:gd name="T3" fmla="*/ 12357 h 12358"/>
                <a:gd name="T4" fmla="*/ 595 w 8300"/>
                <a:gd name="T5" fmla="*/ 12357 h 12358"/>
                <a:gd name="T6" fmla="*/ 0 w 8300"/>
                <a:gd name="T7" fmla="*/ 11773 h 12358"/>
                <a:gd name="T8" fmla="*/ 0 w 8300"/>
                <a:gd name="T9" fmla="*/ 585 h 12358"/>
                <a:gd name="T10" fmla="*/ 595 w 8300"/>
                <a:gd name="T11" fmla="*/ 0 h 12358"/>
                <a:gd name="T12" fmla="*/ 7715 w 8300"/>
                <a:gd name="T13" fmla="*/ 0 h 12358"/>
                <a:gd name="T14" fmla="*/ 8299 w 8300"/>
                <a:gd name="T15" fmla="*/ 585 h 12358"/>
                <a:gd name="T16" fmla="*/ 8299 w 8300"/>
                <a:gd name="T17" fmla="*/ 11773 h 12358"/>
                <a:gd name="T18" fmla="*/ 7715 w 8300"/>
                <a:gd name="T19" fmla="*/ 12357 h 12358"/>
                <a:gd name="T20" fmla="*/ 595 w 8300"/>
                <a:gd name="T21" fmla="*/ 64 h 12358"/>
                <a:gd name="T22" fmla="*/ 595 w 8300"/>
                <a:gd name="T23" fmla="*/ 64 h 12358"/>
                <a:gd name="T24" fmla="*/ 64 w 8300"/>
                <a:gd name="T25" fmla="*/ 585 h 12358"/>
                <a:gd name="T26" fmla="*/ 64 w 8300"/>
                <a:gd name="T27" fmla="*/ 11773 h 12358"/>
                <a:gd name="T28" fmla="*/ 595 w 8300"/>
                <a:gd name="T29" fmla="*/ 12294 h 12358"/>
                <a:gd name="T30" fmla="*/ 7715 w 8300"/>
                <a:gd name="T31" fmla="*/ 12294 h 12358"/>
                <a:gd name="T32" fmla="*/ 8246 w 8300"/>
                <a:gd name="T33" fmla="*/ 11773 h 12358"/>
                <a:gd name="T34" fmla="*/ 8246 w 8300"/>
                <a:gd name="T35" fmla="*/ 585 h 12358"/>
                <a:gd name="T36" fmla="*/ 7715 w 8300"/>
                <a:gd name="T37" fmla="*/ 64 h 12358"/>
                <a:gd name="T38" fmla="*/ 595 w 8300"/>
                <a:gd name="T39" fmla="*/ 64 h 12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300" h="12358">
                  <a:moveTo>
                    <a:pt x="7715" y="12357"/>
                  </a:moveTo>
                  <a:lnTo>
                    <a:pt x="7715" y="12357"/>
                  </a:lnTo>
                  <a:cubicBezTo>
                    <a:pt x="595" y="12357"/>
                    <a:pt x="595" y="12357"/>
                    <a:pt x="595" y="12357"/>
                  </a:cubicBezTo>
                  <a:cubicBezTo>
                    <a:pt x="266" y="12357"/>
                    <a:pt x="0" y="12092"/>
                    <a:pt x="0" y="11773"/>
                  </a:cubicBezTo>
                  <a:cubicBezTo>
                    <a:pt x="0" y="585"/>
                    <a:pt x="0" y="585"/>
                    <a:pt x="0" y="585"/>
                  </a:cubicBezTo>
                  <a:cubicBezTo>
                    <a:pt x="0" y="266"/>
                    <a:pt x="266" y="0"/>
                    <a:pt x="595" y="0"/>
                  </a:cubicBezTo>
                  <a:cubicBezTo>
                    <a:pt x="7715" y="0"/>
                    <a:pt x="7715" y="0"/>
                    <a:pt x="7715" y="0"/>
                  </a:cubicBezTo>
                  <a:cubicBezTo>
                    <a:pt x="8044" y="0"/>
                    <a:pt x="8299" y="266"/>
                    <a:pt x="8299" y="585"/>
                  </a:cubicBezTo>
                  <a:cubicBezTo>
                    <a:pt x="8299" y="11773"/>
                    <a:pt x="8299" y="11773"/>
                    <a:pt x="8299" y="11773"/>
                  </a:cubicBezTo>
                  <a:cubicBezTo>
                    <a:pt x="8299" y="12092"/>
                    <a:pt x="8044" y="12357"/>
                    <a:pt x="7715" y="12357"/>
                  </a:cubicBezTo>
                  <a:close/>
                  <a:moveTo>
                    <a:pt x="595" y="64"/>
                  </a:moveTo>
                  <a:lnTo>
                    <a:pt x="595" y="64"/>
                  </a:lnTo>
                  <a:cubicBezTo>
                    <a:pt x="298" y="64"/>
                    <a:pt x="64" y="298"/>
                    <a:pt x="64" y="585"/>
                  </a:cubicBezTo>
                  <a:cubicBezTo>
                    <a:pt x="64" y="11773"/>
                    <a:pt x="64" y="11773"/>
                    <a:pt x="64" y="11773"/>
                  </a:cubicBezTo>
                  <a:cubicBezTo>
                    <a:pt x="64" y="12060"/>
                    <a:pt x="298" y="12294"/>
                    <a:pt x="595" y="12294"/>
                  </a:cubicBezTo>
                  <a:cubicBezTo>
                    <a:pt x="7715" y="12294"/>
                    <a:pt x="7715" y="12294"/>
                    <a:pt x="7715" y="12294"/>
                  </a:cubicBezTo>
                  <a:cubicBezTo>
                    <a:pt x="8001" y="12294"/>
                    <a:pt x="8246" y="12060"/>
                    <a:pt x="8246" y="11773"/>
                  </a:cubicBezTo>
                  <a:cubicBezTo>
                    <a:pt x="8246" y="585"/>
                    <a:pt x="8246" y="585"/>
                    <a:pt x="8246" y="585"/>
                  </a:cubicBezTo>
                  <a:cubicBezTo>
                    <a:pt x="8246" y="298"/>
                    <a:pt x="8001" y="64"/>
                    <a:pt x="7715" y="64"/>
                  </a:cubicBezTo>
                  <a:cubicBezTo>
                    <a:pt x="595" y="64"/>
                    <a:pt x="595" y="64"/>
                    <a:pt x="595" y="64"/>
                  </a:cubicBezTo>
                  <a:close/>
                </a:path>
              </a:pathLst>
            </a:custGeom>
            <a:solidFill>
              <a:srgbClr val="2A2E3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Freeform 5"/>
            <p:cNvSpPr>
              <a:spLocks noChangeArrowheads="1"/>
            </p:cNvSpPr>
            <p:nvPr/>
          </p:nvSpPr>
          <p:spPr bwMode="auto">
            <a:xfrm>
              <a:off x="2847975" y="5673725"/>
              <a:ext cx="225425" cy="225425"/>
            </a:xfrm>
            <a:custGeom>
              <a:avLst/>
              <a:gdLst>
                <a:gd name="T0" fmla="*/ 627 w 628"/>
                <a:gd name="T1" fmla="*/ 308 h 627"/>
                <a:gd name="T2" fmla="*/ 627 w 628"/>
                <a:gd name="T3" fmla="*/ 308 h 627"/>
                <a:gd name="T4" fmla="*/ 318 w 628"/>
                <a:gd name="T5" fmla="*/ 626 h 627"/>
                <a:gd name="T6" fmla="*/ 0 w 628"/>
                <a:gd name="T7" fmla="*/ 308 h 627"/>
                <a:gd name="T8" fmla="*/ 318 w 628"/>
                <a:gd name="T9" fmla="*/ 0 h 627"/>
                <a:gd name="T10" fmla="*/ 627 w 628"/>
                <a:gd name="T11" fmla="*/ 308 h 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8" h="627">
                  <a:moveTo>
                    <a:pt x="627" y="308"/>
                  </a:moveTo>
                  <a:lnTo>
                    <a:pt x="627" y="308"/>
                  </a:lnTo>
                  <a:cubicBezTo>
                    <a:pt x="627" y="488"/>
                    <a:pt x="488" y="626"/>
                    <a:pt x="318" y="626"/>
                  </a:cubicBezTo>
                  <a:cubicBezTo>
                    <a:pt x="138" y="626"/>
                    <a:pt x="0" y="488"/>
                    <a:pt x="0" y="308"/>
                  </a:cubicBezTo>
                  <a:cubicBezTo>
                    <a:pt x="0" y="138"/>
                    <a:pt x="138" y="0"/>
                    <a:pt x="318" y="0"/>
                  </a:cubicBezTo>
                  <a:cubicBezTo>
                    <a:pt x="488" y="0"/>
                    <a:pt x="627" y="138"/>
                    <a:pt x="627" y="308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Freeform 6"/>
            <p:cNvSpPr>
              <a:spLocks noChangeArrowheads="1"/>
            </p:cNvSpPr>
            <p:nvPr/>
          </p:nvSpPr>
          <p:spPr bwMode="auto">
            <a:xfrm>
              <a:off x="2916238" y="5738813"/>
              <a:ext cx="88900" cy="92075"/>
            </a:xfrm>
            <a:custGeom>
              <a:avLst/>
              <a:gdLst>
                <a:gd name="T0" fmla="*/ 191 w 245"/>
                <a:gd name="T1" fmla="*/ 255 h 256"/>
                <a:gd name="T2" fmla="*/ 191 w 245"/>
                <a:gd name="T3" fmla="*/ 255 h 256"/>
                <a:gd name="T4" fmla="*/ 53 w 245"/>
                <a:gd name="T5" fmla="*/ 255 h 256"/>
                <a:gd name="T6" fmla="*/ 0 w 245"/>
                <a:gd name="T7" fmla="*/ 202 h 256"/>
                <a:gd name="T8" fmla="*/ 0 w 245"/>
                <a:gd name="T9" fmla="*/ 53 h 256"/>
                <a:gd name="T10" fmla="*/ 53 w 245"/>
                <a:gd name="T11" fmla="*/ 0 h 256"/>
                <a:gd name="T12" fmla="*/ 191 w 245"/>
                <a:gd name="T13" fmla="*/ 0 h 256"/>
                <a:gd name="T14" fmla="*/ 244 w 245"/>
                <a:gd name="T15" fmla="*/ 53 h 256"/>
                <a:gd name="T16" fmla="*/ 244 w 245"/>
                <a:gd name="T17" fmla="*/ 202 h 256"/>
                <a:gd name="T18" fmla="*/ 191 w 245"/>
                <a:gd name="T19" fmla="*/ 255 h 256"/>
                <a:gd name="T20" fmla="*/ 53 w 245"/>
                <a:gd name="T21" fmla="*/ 21 h 256"/>
                <a:gd name="T22" fmla="*/ 53 w 245"/>
                <a:gd name="T23" fmla="*/ 21 h 256"/>
                <a:gd name="T24" fmla="*/ 21 w 245"/>
                <a:gd name="T25" fmla="*/ 53 h 256"/>
                <a:gd name="T26" fmla="*/ 21 w 245"/>
                <a:gd name="T27" fmla="*/ 202 h 256"/>
                <a:gd name="T28" fmla="*/ 53 w 245"/>
                <a:gd name="T29" fmla="*/ 234 h 256"/>
                <a:gd name="T30" fmla="*/ 191 w 245"/>
                <a:gd name="T31" fmla="*/ 234 h 256"/>
                <a:gd name="T32" fmla="*/ 223 w 245"/>
                <a:gd name="T33" fmla="*/ 202 h 256"/>
                <a:gd name="T34" fmla="*/ 223 w 245"/>
                <a:gd name="T35" fmla="*/ 53 h 256"/>
                <a:gd name="T36" fmla="*/ 191 w 245"/>
                <a:gd name="T37" fmla="*/ 21 h 256"/>
                <a:gd name="T38" fmla="*/ 53 w 245"/>
                <a:gd name="T39" fmla="*/ 21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45" h="256">
                  <a:moveTo>
                    <a:pt x="191" y="255"/>
                  </a:moveTo>
                  <a:lnTo>
                    <a:pt x="191" y="255"/>
                  </a:lnTo>
                  <a:cubicBezTo>
                    <a:pt x="53" y="255"/>
                    <a:pt x="53" y="255"/>
                    <a:pt x="53" y="255"/>
                  </a:cubicBezTo>
                  <a:cubicBezTo>
                    <a:pt x="21" y="255"/>
                    <a:pt x="0" y="234"/>
                    <a:pt x="0" y="202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32"/>
                    <a:pt x="21" y="0"/>
                    <a:pt x="53" y="0"/>
                  </a:cubicBezTo>
                  <a:cubicBezTo>
                    <a:pt x="191" y="0"/>
                    <a:pt x="191" y="0"/>
                    <a:pt x="191" y="0"/>
                  </a:cubicBezTo>
                  <a:cubicBezTo>
                    <a:pt x="223" y="0"/>
                    <a:pt x="244" y="32"/>
                    <a:pt x="244" y="53"/>
                  </a:cubicBezTo>
                  <a:cubicBezTo>
                    <a:pt x="244" y="202"/>
                    <a:pt x="244" y="202"/>
                    <a:pt x="244" y="202"/>
                  </a:cubicBezTo>
                  <a:cubicBezTo>
                    <a:pt x="244" y="234"/>
                    <a:pt x="223" y="255"/>
                    <a:pt x="191" y="255"/>
                  </a:cubicBezTo>
                  <a:close/>
                  <a:moveTo>
                    <a:pt x="53" y="21"/>
                  </a:moveTo>
                  <a:lnTo>
                    <a:pt x="53" y="21"/>
                  </a:lnTo>
                  <a:cubicBezTo>
                    <a:pt x="32" y="21"/>
                    <a:pt x="21" y="43"/>
                    <a:pt x="21" y="53"/>
                  </a:cubicBezTo>
                  <a:cubicBezTo>
                    <a:pt x="21" y="202"/>
                    <a:pt x="21" y="202"/>
                    <a:pt x="21" y="202"/>
                  </a:cubicBezTo>
                  <a:cubicBezTo>
                    <a:pt x="21" y="223"/>
                    <a:pt x="32" y="234"/>
                    <a:pt x="53" y="234"/>
                  </a:cubicBezTo>
                  <a:cubicBezTo>
                    <a:pt x="191" y="234"/>
                    <a:pt x="191" y="234"/>
                    <a:pt x="191" y="234"/>
                  </a:cubicBezTo>
                  <a:cubicBezTo>
                    <a:pt x="212" y="234"/>
                    <a:pt x="223" y="223"/>
                    <a:pt x="223" y="202"/>
                  </a:cubicBezTo>
                  <a:cubicBezTo>
                    <a:pt x="223" y="53"/>
                    <a:pt x="223" y="53"/>
                    <a:pt x="223" y="53"/>
                  </a:cubicBezTo>
                  <a:cubicBezTo>
                    <a:pt x="223" y="43"/>
                    <a:pt x="212" y="21"/>
                    <a:pt x="191" y="21"/>
                  </a:cubicBezTo>
                  <a:cubicBezTo>
                    <a:pt x="53" y="21"/>
                    <a:pt x="53" y="21"/>
                    <a:pt x="53" y="21"/>
                  </a:cubicBezTo>
                  <a:close/>
                </a:path>
              </a:pathLst>
            </a:custGeom>
            <a:solidFill>
              <a:srgbClr val="17191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Freeform 7"/>
            <p:cNvSpPr>
              <a:spLocks noChangeArrowheads="1"/>
            </p:cNvSpPr>
            <p:nvPr/>
          </p:nvSpPr>
          <p:spPr bwMode="auto">
            <a:xfrm>
              <a:off x="2940050" y="1757363"/>
              <a:ext cx="42863" cy="42862"/>
            </a:xfrm>
            <a:custGeom>
              <a:avLst/>
              <a:gdLst>
                <a:gd name="T0" fmla="*/ 117 w 118"/>
                <a:gd name="T1" fmla="*/ 53 h 118"/>
                <a:gd name="T2" fmla="*/ 117 w 118"/>
                <a:gd name="T3" fmla="*/ 53 h 118"/>
                <a:gd name="T4" fmla="*/ 63 w 118"/>
                <a:gd name="T5" fmla="*/ 117 h 118"/>
                <a:gd name="T6" fmla="*/ 0 w 118"/>
                <a:gd name="T7" fmla="*/ 53 h 118"/>
                <a:gd name="T8" fmla="*/ 63 w 118"/>
                <a:gd name="T9" fmla="*/ 0 h 118"/>
                <a:gd name="T10" fmla="*/ 117 w 118"/>
                <a:gd name="T11" fmla="*/ 53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8" h="118">
                  <a:moveTo>
                    <a:pt x="117" y="53"/>
                  </a:moveTo>
                  <a:lnTo>
                    <a:pt x="117" y="53"/>
                  </a:lnTo>
                  <a:cubicBezTo>
                    <a:pt x="117" y="85"/>
                    <a:pt x="95" y="117"/>
                    <a:pt x="63" y="117"/>
                  </a:cubicBezTo>
                  <a:cubicBezTo>
                    <a:pt x="32" y="117"/>
                    <a:pt x="0" y="85"/>
                    <a:pt x="0" y="53"/>
                  </a:cubicBezTo>
                  <a:cubicBezTo>
                    <a:pt x="0" y="22"/>
                    <a:pt x="32" y="0"/>
                    <a:pt x="63" y="0"/>
                  </a:cubicBezTo>
                  <a:cubicBezTo>
                    <a:pt x="95" y="0"/>
                    <a:pt x="117" y="22"/>
                    <a:pt x="117" y="53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Freeform 8"/>
            <p:cNvSpPr>
              <a:spLocks noChangeArrowheads="1"/>
            </p:cNvSpPr>
            <p:nvPr/>
          </p:nvSpPr>
          <p:spPr bwMode="auto">
            <a:xfrm>
              <a:off x="1597025" y="1968500"/>
              <a:ext cx="2732088" cy="3611563"/>
            </a:xfrm>
            <a:custGeom>
              <a:avLst/>
              <a:gdLst>
                <a:gd name="T0" fmla="*/ 7587 w 7588"/>
                <a:gd name="T1" fmla="*/ 10030 h 10031"/>
                <a:gd name="T2" fmla="*/ 0 w 7588"/>
                <a:gd name="T3" fmla="*/ 10030 h 10031"/>
                <a:gd name="T4" fmla="*/ 0 w 7588"/>
                <a:gd name="T5" fmla="*/ 0 h 10031"/>
                <a:gd name="T6" fmla="*/ 7587 w 7588"/>
                <a:gd name="T7" fmla="*/ 0 h 10031"/>
                <a:gd name="T8" fmla="*/ 7587 w 7588"/>
                <a:gd name="T9" fmla="*/ 10030 h 100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88" h="10031">
                  <a:moveTo>
                    <a:pt x="7587" y="10030"/>
                  </a:moveTo>
                  <a:lnTo>
                    <a:pt x="0" y="10030"/>
                  </a:lnTo>
                  <a:lnTo>
                    <a:pt x="0" y="0"/>
                  </a:lnTo>
                  <a:lnTo>
                    <a:pt x="7587" y="0"/>
                  </a:lnTo>
                  <a:lnTo>
                    <a:pt x="7587" y="10030"/>
                  </a:lnTo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1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635700" y="1859581"/>
            <a:ext cx="1274258" cy="1684673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6661006" y="2196408"/>
            <a:ext cx="755509" cy="1588545"/>
            <a:chOff x="5348288" y="496888"/>
            <a:chExt cx="3155950" cy="6635750"/>
          </a:xfrm>
        </p:grpSpPr>
        <p:grpSp>
          <p:nvGrpSpPr>
            <p:cNvPr id="33" name="Group 32"/>
            <p:cNvGrpSpPr/>
            <p:nvPr/>
          </p:nvGrpSpPr>
          <p:grpSpPr>
            <a:xfrm>
              <a:off x="5394325" y="560388"/>
              <a:ext cx="3078163" cy="6540500"/>
              <a:chOff x="5394325" y="560388"/>
              <a:chExt cx="3078163" cy="6540500"/>
            </a:xfrm>
          </p:grpSpPr>
          <p:sp>
            <p:nvSpPr>
              <p:cNvPr id="35" name="Freeform 1"/>
              <p:cNvSpPr>
                <a:spLocks noChangeArrowheads="1"/>
              </p:cNvSpPr>
              <p:nvPr/>
            </p:nvSpPr>
            <p:spPr bwMode="auto">
              <a:xfrm>
                <a:off x="5394325" y="560388"/>
                <a:ext cx="3078163" cy="6540500"/>
              </a:xfrm>
              <a:custGeom>
                <a:avLst/>
                <a:gdLst>
                  <a:gd name="T0" fmla="*/ 1137 w 8550"/>
                  <a:gd name="T1" fmla="*/ 18168 h 18169"/>
                  <a:gd name="T2" fmla="*/ 1137 w 8550"/>
                  <a:gd name="T3" fmla="*/ 18168 h 18169"/>
                  <a:gd name="T4" fmla="*/ 0 w 8550"/>
                  <a:gd name="T5" fmla="*/ 17031 h 18169"/>
                  <a:gd name="T6" fmla="*/ 0 w 8550"/>
                  <a:gd name="T7" fmla="*/ 1137 h 18169"/>
                  <a:gd name="T8" fmla="*/ 1137 w 8550"/>
                  <a:gd name="T9" fmla="*/ 0 h 18169"/>
                  <a:gd name="T10" fmla="*/ 7412 w 8550"/>
                  <a:gd name="T11" fmla="*/ 0 h 18169"/>
                  <a:gd name="T12" fmla="*/ 8549 w 8550"/>
                  <a:gd name="T13" fmla="*/ 1137 h 18169"/>
                  <a:gd name="T14" fmla="*/ 8549 w 8550"/>
                  <a:gd name="T15" fmla="*/ 17031 h 18169"/>
                  <a:gd name="T16" fmla="*/ 7412 w 8550"/>
                  <a:gd name="T17" fmla="*/ 18168 h 18169"/>
                  <a:gd name="T18" fmla="*/ 1137 w 8550"/>
                  <a:gd name="T19" fmla="*/ 18168 h 18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550" h="18169">
                    <a:moveTo>
                      <a:pt x="1137" y="18168"/>
                    </a:moveTo>
                    <a:lnTo>
                      <a:pt x="1137" y="18168"/>
                    </a:lnTo>
                    <a:cubicBezTo>
                      <a:pt x="525" y="18168"/>
                      <a:pt x="0" y="17665"/>
                      <a:pt x="0" y="17031"/>
                    </a:cubicBezTo>
                    <a:cubicBezTo>
                      <a:pt x="0" y="1137"/>
                      <a:pt x="0" y="1137"/>
                      <a:pt x="0" y="1137"/>
                    </a:cubicBezTo>
                    <a:cubicBezTo>
                      <a:pt x="0" y="481"/>
                      <a:pt x="481" y="0"/>
                      <a:pt x="1137" y="0"/>
                    </a:cubicBezTo>
                    <a:cubicBezTo>
                      <a:pt x="7412" y="0"/>
                      <a:pt x="7412" y="0"/>
                      <a:pt x="7412" y="0"/>
                    </a:cubicBezTo>
                    <a:cubicBezTo>
                      <a:pt x="8068" y="0"/>
                      <a:pt x="8549" y="481"/>
                      <a:pt x="8549" y="1137"/>
                    </a:cubicBezTo>
                    <a:cubicBezTo>
                      <a:pt x="8549" y="17031"/>
                      <a:pt x="8549" y="17031"/>
                      <a:pt x="8549" y="17031"/>
                    </a:cubicBezTo>
                    <a:cubicBezTo>
                      <a:pt x="8549" y="17665"/>
                      <a:pt x="8046" y="18168"/>
                      <a:pt x="7412" y="18168"/>
                    </a:cubicBezTo>
                    <a:lnTo>
                      <a:pt x="1137" y="18168"/>
                    </a:lnTo>
                  </a:path>
                </a:pathLst>
              </a:custGeom>
              <a:solidFill>
                <a:srgbClr val="17191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" name="Freeform 2"/>
              <p:cNvSpPr>
                <a:spLocks noChangeArrowheads="1"/>
              </p:cNvSpPr>
              <p:nvPr/>
            </p:nvSpPr>
            <p:spPr bwMode="auto">
              <a:xfrm>
                <a:off x="6646863" y="6361113"/>
                <a:ext cx="574675" cy="574675"/>
              </a:xfrm>
              <a:custGeom>
                <a:avLst/>
                <a:gdLst>
                  <a:gd name="T0" fmla="*/ 1596 w 1597"/>
                  <a:gd name="T1" fmla="*/ 787 h 1597"/>
                  <a:gd name="T2" fmla="*/ 1596 w 1597"/>
                  <a:gd name="T3" fmla="*/ 787 h 1597"/>
                  <a:gd name="T4" fmla="*/ 809 w 1597"/>
                  <a:gd name="T5" fmla="*/ 1596 h 1597"/>
                  <a:gd name="T6" fmla="*/ 0 w 1597"/>
                  <a:gd name="T7" fmla="*/ 787 h 1597"/>
                  <a:gd name="T8" fmla="*/ 809 w 1597"/>
                  <a:gd name="T9" fmla="*/ 0 h 1597"/>
                  <a:gd name="T10" fmla="*/ 1596 w 1597"/>
                  <a:gd name="T11" fmla="*/ 787 h 15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97" h="1597">
                    <a:moveTo>
                      <a:pt x="1596" y="787"/>
                    </a:moveTo>
                    <a:lnTo>
                      <a:pt x="1596" y="787"/>
                    </a:lnTo>
                    <a:cubicBezTo>
                      <a:pt x="1596" y="1246"/>
                      <a:pt x="1247" y="1596"/>
                      <a:pt x="809" y="1596"/>
                    </a:cubicBezTo>
                    <a:cubicBezTo>
                      <a:pt x="372" y="1596"/>
                      <a:pt x="0" y="1246"/>
                      <a:pt x="0" y="787"/>
                    </a:cubicBezTo>
                    <a:cubicBezTo>
                      <a:pt x="0" y="350"/>
                      <a:pt x="372" y="0"/>
                      <a:pt x="809" y="0"/>
                    </a:cubicBezTo>
                    <a:cubicBezTo>
                      <a:pt x="1247" y="0"/>
                      <a:pt x="1596" y="350"/>
                      <a:pt x="1596" y="787"/>
                    </a:cubicBezTo>
                  </a:path>
                </a:pathLst>
              </a:custGeom>
              <a:solidFill>
                <a:srgbClr val="21222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" name="Freeform 3"/>
              <p:cNvSpPr>
                <a:spLocks noChangeArrowheads="1"/>
              </p:cNvSpPr>
              <p:nvPr/>
            </p:nvSpPr>
            <p:spPr bwMode="auto">
              <a:xfrm>
                <a:off x="6827838" y="6534150"/>
                <a:ext cx="220662" cy="228600"/>
              </a:xfrm>
              <a:custGeom>
                <a:avLst/>
                <a:gdLst>
                  <a:gd name="T0" fmla="*/ 480 w 613"/>
                  <a:gd name="T1" fmla="*/ 634 h 635"/>
                  <a:gd name="T2" fmla="*/ 480 w 613"/>
                  <a:gd name="T3" fmla="*/ 634 h 635"/>
                  <a:gd name="T4" fmla="*/ 109 w 613"/>
                  <a:gd name="T5" fmla="*/ 634 h 635"/>
                  <a:gd name="T6" fmla="*/ 0 w 613"/>
                  <a:gd name="T7" fmla="*/ 503 h 635"/>
                  <a:gd name="T8" fmla="*/ 0 w 613"/>
                  <a:gd name="T9" fmla="*/ 131 h 635"/>
                  <a:gd name="T10" fmla="*/ 109 w 613"/>
                  <a:gd name="T11" fmla="*/ 0 h 635"/>
                  <a:gd name="T12" fmla="*/ 480 w 613"/>
                  <a:gd name="T13" fmla="*/ 0 h 635"/>
                  <a:gd name="T14" fmla="*/ 612 w 613"/>
                  <a:gd name="T15" fmla="*/ 131 h 635"/>
                  <a:gd name="T16" fmla="*/ 612 w 613"/>
                  <a:gd name="T17" fmla="*/ 503 h 635"/>
                  <a:gd name="T18" fmla="*/ 480 w 613"/>
                  <a:gd name="T19" fmla="*/ 634 h 635"/>
                  <a:gd name="T20" fmla="*/ 109 w 613"/>
                  <a:gd name="T21" fmla="*/ 44 h 635"/>
                  <a:gd name="T22" fmla="*/ 109 w 613"/>
                  <a:gd name="T23" fmla="*/ 44 h 635"/>
                  <a:gd name="T24" fmla="*/ 43 w 613"/>
                  <a:gd name="T25" fmla="*/ 131 h 635"/>
                  <a:gd name="T26" fmla="*/ 43 w 613"/>
                  <a:gd name="T27" fmla="*/ 503 h 635"/>
                  <a:gd name="T28" fmla="*/ 109 w 613"/>
                  <a:gd name="T29" fmla="*/ 568 h 635"/>
                  <a:gd name="T30" fmla="*/ 480 w 613"/>
                  <a:gd name="T31" fmla="*/ 568 h 635"/>
                  <a:gd name="T32" fmla="*/ 546 w 613"/>
                  <a:gd name="T33" fmla="*/ 503 h 635"/>
                  <a:gd name="T34" fmla="*/ 546 w 613"/>
                  <a:gd name="T35" fmla="*/ 131 h 635"/>
                  <a:gd name="T36" fmla="*/ 480 w 613"/>
                  <a:gd name="T37" fmla="*/ 44 h 635"/>
                  <a:gd name="T38" fmla="*/ 109 w 613"/>
                  <a:gd name="T39" fmla="*/ 44 h 6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13" h="635">
                    <a:moveTo>
                      <a:pt x="480" y="634"/>
                    </a:moveTo>
                    <a:lnTo>
                      <a:pt x="480" y="634"/>
                    </a:lnTo>
                    <a:cubicBezTo>
                      <a:pt x="109" y="634"/>
                      <a:pt x="109" y="634"/>
                      <a:pt x="109" y="634"/>
                    </a:cubicBezTo>
                    <a:cubicBezTo>
                      <a:pt x="43" y="634"/>
                      <a:pt x="0" y="568"/>
                      <a:pt x="0" y="503"/>
                    </a:cubicBezTo>
                    <a:cubicBezTo>
                      <a:pt x="0" y="131"/>
                      <a:pt x="0" y="131"/>
                      <a:pt x="0" y="131"/>
                    </a:cubicBezTo>
                    <a:cubicBezTo>
                      <a:pt x="0" y="44"/>
                      <a:pt x="43" y="0"/>
                      <a:pt x="109" y="0"/>
                    </a:cubicBezTo>
                    <a:cubicBezTo>
                      <a:pt x="480" y="0"/>
                      <a:pt x="480" y="0"/>
                      <a:pt x="480" y="0"/>
                    </a:cubicBezTo>
                    <a:cubicBezTo>
                      <a:pt x="546" y="0"/>
                      <a:pt x="612" y="44"/>
                      <a:pt x="612" y="131"/>
                    </a:cubicBezTo>
                    <a:cubicBezTo>
                      <a:pt x="612" y="503"/>
                      <a:pt x="612" y="503"/>
                      <a:pt x="612" y="503"/>
                    </a:cubicBezTo>
                    <a:cubicBezTo>
                      <a:pt x="612" y="568"/>
                      <a:pt x="546" y="634"/>
                      <a:pt x="480" y="634"/>
                    </a:cubicBezTo>
                    <a:close/>
                    <a:moveTo>
                      <a:pt x="109" y="44"/>
                    </a:moveTo>
                    <a:lnTo>
                      <a:pt x="109" y="44"/>
                    </a:lnTo>
                    <a:cubicBezTo>
                      <a:pt x="87" y="44"/>
                      <a:pt x="43" y="88"/>
                      <a:pt x="43" y="131"/>
                    </a:cubicBezTo>
                    <a:cubicBezTo>
                      <a:pt x="43" y="503"/>
                      <a:pt x="43" y="503"/>
                      <a:pt x="43" y="503"/>
                    </a:cubicBezTo>
                    <a:cubicBezTo>
                      <a:pt x="43" y="547"/>
                      <a:pt x="87" y="568"/>
                      <a:pt x="109" y="568"/>
                    </a:cubicBezTo>
                    <a:cubicBezTo>
                      <a:pt x="480" y="568"/>
                      <a:pt x="480" y="568"/>
                      <a:pt x="480" y="568"/>
                    </a:cubicBezTo>
                    <a:cubicBezTo>
                      <a:pt x="524" y="568"/>
                      <a:pt x="546" y="547"/>
                      <a:pt x="546" y="503"/>
                    </a:cubicBezTo>
                    <a:cubicBezTo>
                      <a:pt x="546" y="131"/>
                      <a:pt x="546" y="131"/>
                      <a:pt x="546" y="131"/>
                    </a:cubicBezTo>
                    <a:cubicBezTo>
                      <a:pt x="546" y="88"/>
                      <a:pt x="524" y="44"/>
                      <a:pt x="480" y="44"/>
                    </a:cubicBezTo>
                    <a:cubicBezTo>
                      <a:pt x="109" y="44"/>
                      <a:pt x="109" y="44"/>
                      <a:pt x="109" y="44"/>
                    </a:cubicBezTo>
                    <a:close/>
                  </a:path>
                </a:pathLst>
              </a:custGeom>
              <a:solidFill>
                <a:srgbClr val="2A2E35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" name="Freeform 5"/>
              <p:cNvSpPr>
                <a:spLocks noChangeArrowheads="1"/>
              </p:cNvSpPr>
              <p:nvPr/>
            </p:nvSpPr>
            <p:spPr bwMode="auto">
              <a:xfrm>
                <a:off x="6694488" y="1127125"/>
                <a:ext cx="488950" cy="47625"/>
              </a:xfrm>
              <a:custGeom>
                <a:avLst/>
                <a:gdLst>
                  <a:gd name="T0" fmla="*/ 1268 w 1356"/>
                  <a:gd name="T1" fmla="*/ 131 h 132"/>
                  <a:gd name="T2" fmla="*/ 1268 w 1356"/>
                  <a:gd name="T3" fmla="*/ 131 h 132"/>
                  <a:gd name="T4" fmla="*/ 65 w 1356"/>
                  <a:gd name="T5" fmla="*/ 131 h 132"/>
                  <a:gd name="T6" fmla="*/ 0 w 1356"/>
                  <a:gd name="T7" fmla="*/ 66 h 132"/>
                  <a:gd name="T8" fmla="*/ 65 w 1356"/>
                  <a:gd name="T9" fmla="*/ 0 h 132"/>
                  <a:gd name="T10" fmla="*/ 1268 w 1356"/>
                  <a:gd name="T11" fmla="*/ 0 h 132"/>
                  <a:gd name="T12" fmla="*/ 1355 w 1356"/>
                  <a:gd name="T13" fmla="*/ 66 h 132"/>
                  <a:gd name="T14" fmla="*/ 1268 w 1356"/>
                  <a:gd name="T15" fmla="*/ 131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56" h="132">
                    <a:moveTo>
                      <a:pt x="1268" y="131"/>
                    </a:moveTo>
                    <a:lnTo>
                      <a:pt x="1268" y="131"/>
                    </a:lnTo>
                    <a:cubicBezTo>
                      <a:pt x="65" y="131"/>
                      <a:pt x="65" y="131"/>
                      <a:pt x="65" y="131"/>
                    </a:cubicBezTo>
                    <a:cubicBezTo>
                      <a:pt x="22" y="131"/>
                      <a:pt x="0" y="109"/>
                      <a:pt x="0" y="66"/>
                    </a:cubicBezTo>
                    <a:cubicBezTo>
                      <a:pt x="0" y="22"/>
                      <a:pt x="22" y="0"/>
                      <a:pt x="65" y="0"/>
                    </a:cubicBezTo>
                    <a:cubicBezTo>
                      <a:pt x="1268" y="0"/>
                      <a:pt x="1268" y="0"/>
                      <a:pt x="1268" y="0"/>
                    </a:cubicBezTo>
                    <a:cubicBezTo>
                      <a:pt x="1312" y="0"/>
                      <a:pt x="1355" y="22"/>
                      <a:pt x="1355" y="66"/>
                    </a:cubicBezTo>
                    <a:cubicBezTo>
                      <a:pt x="1355" y="109"/>
                      <a:pt x="1312" y="131"/>
                      <a:pt x="1268" y="131"/>
                    </a:cubicBezTo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" name="Freeform 6"/>
              <p:cNvSpPr>
                <a:spLocks noChangeArrowheads="1"/>
              </p:cNvSpPr>
              <p:nvPr/>
            </p:nvSpPr>
            <p:spPr bwMode="auto">
              <a:xfrm>
                <a:off x="6889750" y="858838"/>
                <a:ext cx="87313" cy="87312"/>
              </a:xfrm>
              <a:custGeom>
                <a:avLst/>
                <a:gdLst>
                  <a:gd name="T0" fmla="*/ 131 w 242"/>
                  <a:gd name="T1" fmla="*/ 0 h 242"/>
                  <a:gd name="T2" fmla="*/ 131 w 242"/>
                  <a:gd name="T3" fmla="*/ 0 h 242"/>
                  <a:gd name="T4" fmla="*/ 0 w 242"/>
                  <a:gd name="T5" fmla="*/ 110 h 242"/>
                  <a:gd name="T6" fmla="*/ 0 w 242"/>
                  <a:gd name="T7" fmla="*/ 132 h 242"/>
                  <a:gd name="T8" fmla="*/ 131 w 242"/>
                  <a:gd name="T9" fmla="*/ 241 h 242"/>
                  <a:gd name="T10" fmla="*/ 241 w 242"/>
                  <a:gd name="T11" fmla="*/ 132 h 242"/>
                  <a:gd name="T12" fmla="*/ 241 w 242"/>
                  <a:gd name="T13" fmla="*/ 110 h 242"/>
                  <a:gd name="T14" fmla="*/ 131 w 242"/>
                  <a:gd name="T15" fmla="*/ 0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2" h="242">
                    <a:moveTo>
                      <a:pt x="131" y="0"/>
                    </a:moveTo>
                    <a:lnTo>
                      <a:pt x="131" y="0"/>
                    </a:lnTo>
                    <a:cubicBezTo>
                      <a:pt x="66" y="0"/>
                      <a:pt x="0" y="44"/>
                      <a:pt x="0" y="110"/>
                    </a:cubicBezTo>
                    <a:cubicBezTo>
                      <a:pt x="0" y="132"/>
                      <a:pt x="0" y="132"/>
                      <a:pt x="0" y="132"/>
                    </a:cubicBezTo>
                    <a:cubicBezTo>
                      <a:pt x="0" y="198"/>
                      <a:pt x="66" y="241"/>
                      <a:pt x="131" y="241"/>
                    </a:cubicBezTo>
                    <a:cubicBezTo>
                      <a:pt x="197" y="241"/>
                      <a:pt x="241" y="198"/>
                      <a:pt x="241" y="132"/>
                    </a:cubicBezTo>
                    <a:cubicBezTo>
                      <a:pt x="241" y="110"/>
                      <a:pt x="241" y="110"/>
                      <a:pt x="241" y="110"/>
                    </a:cubicBezTo>
                    <a:cubicBezTo>
                      <a:pt x="241" y="44"/>
                      <a:pt x="197" y="0"/>
                      <a:pt x="131" y="0"/>
                    </a:cubicBezTo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" name="Freeform 7"/>
              <p:cNvSpPr>
                <a:spLocks noChangeArrowheads="1"/>
              </p:cNvSpPr>
              <p:nvPr/>
            </p:nvSpPr>
            <p:spPr bwMode="auto">
              <a:xfrm>
                <a:off x="5583238" y="1449388"/>
                <a:ext cx="2684462" cy="4730750"/>
              </a:xfrm>
              <a:custGeom>
                <a:avLst/>
                <a:gdLst>
                  <a:gd name="T0" fmla="*/ 7456 w 7457"/>
                  <a:gd name="T1" fmla="*/ 13139 h 13140"/>
                  <a:gd name="T2" fmla="*/ 0 w 7457"/>
                  <a:gd name="T3" fmla="*/ 13139 h 13140"/>
                  <a:gd name="T4" fmla="*/ 0 w 7457"/>
                  <a:gd name="T5" fmla="*/ 0 h 13140"/>
                  <a:gd name="T6" fmla="*/ 7456 w 7457"/>
                  <a:gd name="T7" fmla="*/ 0 h 13140"/>
                  <a:gd name="T8" fmla="*/ 7456 w 7457"/>
                  <a:gd name="T9" fmla="*/ 13139 h 13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57" h="13140">
                    <a:moveTo>
                      <a:pt x="7456" y="13139"/>
                    </a:moveTo>
                    <a:lnTo>
                      <a:pt x="0" y="13139"/>
                    </a:lnTo>
                    <a:lnTo>
                      <a:pt x="0" y="0"/>
                    </a:lnTo>
                    <a:lnTo>
                      <a:pt x="7456" y="0"/>
                    </a:lnTo>
                    <a:lnTo>
                      <a:pt x="7456" y="13139"/>
                    </a:lnTo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4" name="Freeform 4"/>
            <p:cNvSpPr>
              <a:spLocks noChangeArrowheads="1"/>
            </p:cNvSpPr>
            <p:nvPr/>
          </p:nvSpPr>
          <p:spPr bwMode="auto">
            <a:xfrm>
              <a:off x="5348288" y="496888"/>
              <a:ext cx="3155950" cy="6635750"/>
            </a:xfrm>
            <a:custGeom>
              <a:avLst/>
              <a:gdLst>
                <a:gd name="T0" fmla="*/ 8417 w 8768"/>
                <a:gd name="T1" fmla="*/ 437 h 18431"/>
                <a:gd name="T2" fmla="*/ 8417 w 8768"/>
                <a:gd name="T3" fmla="*/ 437 h 18431"/>
                <a:gd name="T4" fmla="*/ 7543 w 8768"/>
                <a:gd name="T5" fmla="*/ 87 h 18431"/>
                <a:gd name="T6" fmla="*/ 7281 w 8768"/>
                <a:gd name="T7" fmla="*/ 87 h 18431"/>
                <a:gd name="T8" fmla="*/ 7281 w 8768"/>
                <a:gd name="T9" fmla="*/ 43 h 18431"/>
                <a:gd name="T10" fmla="*/ 7237 w 8768"/>
                <a:gd name="T11" fmla="*/ 0 h 18431"/>
                <a:gd name="T12" fmla="*/ 5903 w 8768"/>
                <a:gd name="T13" fmla="*/ 0 h 18431"/>
                <a:gd name="T14" fmla="*/ 5860 w 8768"/>
                <a:gd name="T15" fmla="*/ 43 h 18431"/>
                <a:gd name="T16" fmla="*/ 5860 w 8768"/>
                <a:gd name="T17" fmla="*/ 87 h 18431"/>
                <a:gd name="T18" fmla="*/ 1268 w 8768"/>
                <a:gd name="T19" fmla="*/ 87 h 18431"/>
                <a:gd name="T20" fmla="*/ 44 w 8768"/>
                <a:gd name="T21" fmla="*/ 1312 h 18431"/>
                <a:gd name="T22" fmla="*/ 44 w 8768"/>
                <a:gd name="T23" fmla="*/ 2602 h 18431"/>
                <a:gd name="T24" fmla="*/ 44 w 8768"/>
                <a:gd name="T25" fmla="*/ 2602 h 18431"/>
                <a:gd name="T26" fmla="*/ 0 w 8768"/>
                <a:gd name="T27" fmla="*/ 2624 h 18431"/>
                <a:gd name="T28" fmla="*/ 0 w 8768"/>
                <a:gd name="T29" fmla="*/ 3389 h 18431"/>
                <a:gd name="T30" fmla="*/ 44 w 8768"/>
                <a:gd name="T31" fmla="*/ 3432 h 18431"/>
                <a:gd name="T32" fmla="*/ 44 w 8768"/>
                <a:gd name="T33" fmla="*/ 3432 h 18431"/>
                <a:gd name="T34" fmla="*/ 44 w 8768"/>
                <a:gd name="T35" fmla="*/ 3761 h 18431"/>
                <a:gd name="T36" fmla="*/ 44 w 8768"/>
                <a:gd name="T37" fmla="*/ 3761 h 18431"/>
                <a:gd name="T38" fmla="*/ 0 w 8768"/>
                <a:gd name="T39" fmla="*/ 3804 h 18431"/>
                <a:gd name="T40" fmla="*/ 0 w 8768"/>
                <a:gd name="T41" fmla="*/ 4941 h 18431"/>
                <a:gd name="T42" fmla="*/ 44 w 8768"/>
                <a:gd name="T43" fmla="*/ 4963 h 18431"/>
                <a:gd name="T44" fmla="*/ 44 w 8768"/>
                <a:gd name="T45" fmla="*/ 4963 h 18431"/>
                <a:gd name="T46" fmla="*/ 44 w 8768"/>
                <a:gd name="T47" fmla="*/ 5269 h 18431"/>
                <a:gd name="T48" fmla="*/ 44 w 8768"/>
                <a:gd name="T49" fmla="*/ 5269 h 18431"/>
                <a:gd name="T50" fmla="*/ 0 w 8768"/>
                <a:gd name="T51" fmla="*/ 5313 h 18431"/>
                <a:gd name="T52" fmla="*/ 0 w 8768"/>
                <a:gd name="T53" fmla="*/ 6472 h 18431"/>
                <a:gd name="T54" fmla="*/ 44 w 8768"/>
                <a:gd name="T55" fmla="*/ 6493 h 18431"/>
                <a:gd name="T56" fmla="*/ 44 w 8768"/>
                <a:gd name="T57" fmla="*/ 6493 h 18431"/>
                <a:gd name="T58" fmla="*/ 44 w 8768"/>
                <a:gd name="T59" fmla="*/ 17206 h 18431"/>
                <a:gd name="T60" fmla="*/ 1268 w 8768"/>
                <a:gd name="T61" fmla="*/ 18430 h 18431"/>
                <a:gd name="T62" fmla="*/ 7543 w 8768"/>
                <a:gd name="T63" fmla="*/ 18430 h 18431"/>
                <a:gd name="T64" fmla="*/ 8767 w 8768"/>
                <a:gd name="T65" fmla="*/ 17206 h 18431"/>
                <a:gd name="T66" fmla="*/ 8767 w 8768"/>
                <a:gd name="T67" fmla="*/ 1312 h 18431"/>
                <a:gd name="T68" fmla="*/ 8417 w 8768"/>
                <a:gd name="T69" fmla="*/ 437 h 18431"/>
                <a:gd name="T70" fmla="*/ 8592 w 8768"/>
                <a:gd name="T71" fmla="*/ 17206 h 18431"/>
                <a:gd name="T72" fmla="*/ 8592 w 8768"/>
                <a:gd name="T73" fmla="*/ 17206 h 18431"/>
                <a:gd name="T74" fmla="*/ 7543 w 8768"/>
                <a:gd name="T75" fmla="*/ 18255 h 18431"/>
                <a:gd name="T76" fmla="*/ 1268 w 8768"/>
                <a:gd name="T77" fmla="*/ 18255 h 18431"/>
                <a:gd name="T78" fmla="*/ 218 w 8768"/>
                <a:gd name="T79" fmla="*/ 17206 h 18431"/>
                <a:gd name="T80" fmla="*/ 218 w 8768"/>
                <a:gd name="T81" fmla="*/ 1312 h 18431"/>
                <a:gd name="T82" fmla="*/ 1268 w 8768"/>
                <a:gd name="T83" fmla="*/ 262 h 18431"/>
                <a:gd name="T84" fmla="*/ 7543 w 8768"/>
                <a:gd name="T85" fmla="*/ 262 h 18431"/>
                <a:gd name="T86" fmla="*/ 8592 w 8768"/>
                <a:gd name="T87" fmla="*/ 1312 h 18431"/>
                <a:gd name="T88" fmla="*/ 8592 w 8768"/>
                <a:gd name="T89" fmla="*/ 17206 h 18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768" h="18431">
                  <a:moveTo>
                    <a:pt x="8417" y="437"/>
                  </a:moveTo>
                  <a:lnTo>
                    <a:pt x="8417" y="437"/>
                  </a:lnTo>
                  <a:cubicBezTo>
                    <a:pt x="8199" y="218"/>
                    <a:pt x="7893" y="87"/>
                    <a:pt x="7543" y="87"/>
                  </a:cubicBezTo>
                  <a:cubicBezTo>
                    <a:pt x="7281" y="87"/>
                    <a:pt x="7281" y="87"/>
                    <a:pt x="7281" y="87"/>
                  </a:cubicBezTo>
                  <a:cubicBezTo>
                    <a:pt x="7281" y="43"/>
                    <a:pt x="7281" y="43"/>
                    <a:pt x="7281" y="43"/>
                  </a:cubicBezTo>
                  <a:cubicBezTo>
                    <a:pt x="7281" y="22"/>
                    <a:pt x="7281" y="0"/>
                    <a:pt x="7237" y="0"/>
                  </a:cubicBezTo>
                  <a:cubicBezTo>
                    <a:pt x="5903" y="0"/>
                    <a:pt x="5903" y="0"/>
                    <a:pt x="5903" y="0"/>
                  </a:cubicBezTo>
                  <a:cubicBezTo>
                    <a:pt x="5881" y="0"/>
                    <a:pt x="5860" y="22"/>
                    <a:pt x="5860" y="43"/>
                  </a:cubicBezTo>
                  <a:cubicBezTo>
                    <a:pt x="5860" y="87"/>
                    <a:pt x="5860" y="87"/>
                    <a:pt x="5860" y="87"/>
                  </a:cubicBezTo>
                  <a:cubicBezTo>
                    <a:pt x="1268" y="87"/>
                    <a:pt x="1268" y="87"/>
                    <a:pt x="1268" y="87"/>
                  </a:cubicBezTo>
                  <a:cubicBezTo>
                    <a:pt x="568" y="87"/>
                    <a:pt x="44" y="590"/>
                    <a:pt x="44" y="1312"/>
                  </a:cubicBezTo>
                  <a:cubicBezTo>
                    <a:pt x="44" y="2602"/>
                    <a:pt x="44" y="2602"/>
                    <a:pt x="44" y="2602"/>
                  </a:cubicBezTo>
                  <a:lnTo>
                    <a:pt x="44" y="2602"/>
                  </a:lnTo>
                  <a:cubicBezTo>
                    <a:pt x="22" y="2602"/>
                    <a:pt x="0" y="2602"/>
                    <a:pt x="0" y="2624"/>
                  </a:cubicBezTo>
                  <a:cubicBezTo>
                    <a:pt x="0" y="3389"/>
                    <a:pt x="0" y="3389"/>
                    <a:pt x="0" y="3389"/>
                  </a:cubicBezTo>
                  <a:cubicBezTo>
                    <a:pt x="0" y="3411"/>
                    <a:pt x="22" y="3432"/>
                    <a:pt x="44" y="3432"/>
                  </a:cubicBezTo>
                  <a:lnTo>
                    <a:pt x="44" y="3432"/>
                  </a:lnTo>
                  <a:cubicBezTo>
                    <a:pt x="44" y="3761"/>
                    <a:pt x="44" y="3761"/>
                    <a:pt x="44" y="3761"/>
                  </a:cubicBezTo>
                  <a:lnTo>
                    <a:pt x="44" y="3761"/>
                  </a:lnTo>
                  <a:cubicBezTo>
                    <a:pt x="22" y="3761"/>
                    <a:pt x="0" y="3782"/>
                    <a:pt x="0" y="3804"/>
                  </a:cubicBezTo>
                  <a:cubicBezTo>
                    <a:pt x="0" y="4941"/>
                    <a:pt x="0" y="4941"/>
                    <a:pt x="0" y="4941"/>
                  </a:cubicBezTo>
                  <a:cubicBezTo>
                    <a:pt x="0" y="4963"/>
                    <a:pt x="22" y="4963"/>
                    <a:pt x="44" y="4963"/>
                  </a:cubicBezTo>
                  <a:lnTo>
                    <a:pt x="44" y="4963"/>
                  </a:lnTo>
                  <a:cubicBezTo>
                    <a:pt x="44" y="5269"/>
                    <a:pt x="44" y="5269"/>
                    <a:pt x="44" y="5269"/>
                  </a:cubicBezTo>
                  <a:lnTo>
                    <a:pt x="44" y="5269"/>
                  </a:lnTo>
                  <a:cubicBezTo>
                    <a:pt x="22" y="5269"/>
                    <a:pt x="0" y="5291"/>
                    <a:pt x="0" y="5313"/>
                  </a:cubicBezTo>
                  <a:cubicBezTo>
                    <a:pt x="0" y="6472"/>
                    <a:pt x="0" y="6472"/>
                    <a:pt x="0" y="6472"/>
                  </a:cubicBezTo>
                  <a:cubicBezTo>
                    <a:pt x="0" y="6493"/>
                    <a:pt x="22" y="6493"/>
                    <a:pt x="44" y="6493"/>
                  </a:cubicBezTo>
                  <a:lnTo>
                    <a:pt x="44" y="6493"/>
                  </a:lnTo>
                  <a:cubicBezTo>
                    <a:pt x="44" y="17206"/>
                    <a:pt x="44" y="17206"/>
                    <a:pt x="44" y="17206"/>
                  </a:cubicBezTo>
                  <a:cubicBezTo>
                    <a:pt x="44" y="17883"/>
                    <a:pt x="591" y="18430"/>
                    <a:pt x="1268" y="18430"/>
                  </a:cubicBezTo>
                  <a:cubicBezTo>
                    <a:pt x="7543" y="18430"/>
                    <a:pt x="7543" y="18430"/>
                    <a:pt x="7543" y="18430"/>
                  </a:cubicBezTo>
                  <a:cubicBezTo>
                    <a:pt x="8221" y="18430"/>
                    <a:pt x="8767" y="17883"/>
                    <a:pt x="8767" y="17206"/>
                  </a:cubicBezTo>
                  <a:cubicBezTo>
                    <a:pt x="8767" y="1312"/>
                    <a:pt x="8767" y="1312"/>
                    <a:pt x="8767" y="1312"/>
                  </a:cubicBezTo>
                  <a:cubicBezTo>
                    <a:pt x="8767" y="984"/>
                    <a:pt x="8658" y="678"/>
                    <a:pt x="8417" y="437"/>
                  </a:cubicBezTo>
                  <a:close/>
                  <a:moveTo>
                    <a:pt x="8592" y="17206"/>
                  </a:moveTo>
                  <a:lnTo>
                    <a:pt x="8592" y="17206"/>
                  </a:lnTo>
                  <a:cubicBezTo>
                    <a:pt x="8592" y="17795"/>
                    <a:pt x="8133" y="18255"/>
                    <a:pt x="7543" y="18255"/>
                  </a:cubicBezTo>
                  <a:cubicBezTo>
                    <a:pt x="1268" y="18255"/>
                    <a:pt x="1268" y="18255"/>
                    <a:pt x="1268" y="18255"/>
                  </a:cubicBezTo>
                  <a:cubicBezTo>
                    <a:pt x="700" y="18255"/>
                    <a:pt x="218" y="17795"/>
                    <a:pt x="218" y="17206"/>
                  </a:cubicBezTo>
                  <a:cubicBezTo>
                    <a:pt x="218" y="1312"/>
                    <a:pt x="218" y="1312"/>
                    <a:pt x="218" y="1312"/>
                  </a:cubicBezTo>
                  <a:cubicBezTo>
                    <a:pt x="218" y="700"/>
                    <a:pt x="656" y="262"/>
                    <a:pt x="1268" y="262"/>
                  </a:cubicBezTo>
                  <a:cubicBezTo>
                    <a:pt x="7543" y="262"/>
                    <a:pt x="7543" y="262"/>
                    <a:pt x="7543" y="262"/>
                  </a:cubicBezTo>
                  <a:cubicBezTo>
                    <a:pt x="8155" y="262"/>
                    <a:pt x="8592" y="721"/>
                    <a:pt x="8592" y="1312"/>
                  </a:cubicBezTo>
                  <a:lnTo>
                    <a:pt x="8592" y="17206"/>
                  </a:lnTo>
                  <a:close/>
                </a:path>
              </a:pathLst>
            </a:custGeom>
            <a:solidFill>
              <a:srgbClr val="26292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6720459" y="2417423"/>
            <a:ext cx="636223" cy="1133691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37608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1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/>
      <p:bldP spid="21" grpId="0"/>
      <p:bldP spid="31" grpId="0"/>
      <p:bldP spid="41" grpId="0"/>
    </p:bld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4_mockup_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lide Number Placeholder 5"/>
          <p:cNvSpPr txBox="1">
            <a:spLocks/>
          </p:cNvSpPr>
          <p:nvPr userDrawn="1"/>
        </p:nvSpPr>
        <p:spPr>
          <a:xfrm>
            <a:off x="0" y="186192"/>
            <a:ext cx="2610947" cy="911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700" kern="1200">
                <a:solidFill>
                  <a:srgbClr val="FFFFFF"/>
                </a:solidFill>
                <a:latin typeface="Open Sans"/>
                <a:ea typeface="+mn-ea"/>
                <a:cs typeface="Open San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dirty="0"/>
          </a:p>
        </p:txBody>
      </p:sp>
      <p:sp>
        <p:nvSpPr>
          <p:cNvPr id="54" name="Rectangle 53"/>
          <p:cNvSpPr/>
          <p:nvPr userDrawn="1"/>
        </p:nvSpPr>
        <p:spPr>
          <a:xfrm>
            <a:off x="0" y="-1"/>
            <a:ext cx="9144000" cy="3442118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Subtitle 2"/>
          <p:cNvSpPr>
            <a:spLocks noGrp="1"/>
          </p:cNvSpPr>
          <p:nvPr>
            <p:ph type="subTitle" idx="1"/>
          </p:nvPr>
        </p:nvSpPr>
        <p:spPr>
          <a:xfrm>
            <a:off x="2266089" y="4329653"/>
            <a:ext cx="4608535" cy="50677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2" name="Title 1"/>
          <p:cNvSpPr>
            <a:spLocks noGrp="1"/>
          </p:cNvSpPr>
          <p:nvPr>
            <p:ph type="ctrTitle"/>
          </p:nvPr>
        </p:nvSpPr>
        <p:spPr>
          <a:xfrm>
            <a:off x="2264982" y="3893819"/>
            <a:ext cx="4609537" cy="425068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55" name="Group 54"/>
          <p:cNvGrpSpPr/>
          <p:nvPr userDrawn="1"/>
        </p:nvGrpSpPr>
        <p:grpSpPr>
          <a:xfrm>
            <a:off x="3761513" y="549429"/>
            <a:ext cx="1635795" cy="3289510"/>
            <a:chOff x="2802395" y="1411406"/>
            <a:chExt cx="1799374" cy="3618461"/>
          </a:xfrm>
        </p:grpSpPr>
        <p:sp>
          <p:nvSpPr>
            <p:cNvPr id="56" name="Line 1"/>
            <p:cNvSpPr>
              <a:spLocks noChangeShapeType="1"/>
            </p:cNvSpPr>
            <p:nvPr/>
          </p:nvSpPr>
          <p:spPr bwMode="auto">
            <a:xfrm>
              <a:off x="2802395" y="1856769"/>
              <a:ext cx="896" cy="799323"/>
            </a:xfrm>
            <a:prstGeom prst="line">
              <a:avLst/>
            </a:prstGeom>
            <a:noFill/>
            <a:ln w="15120" cap="flat">
              <a:solidFill>
                <a:srgbClr val="36090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Line 2"/>
            <p:cNvSpPr>
              <a:spLocks noChangeShapeType="1"/>
            </p:cNvSpPr>
            <p:nvPr/>
          </p:nvSpPr>
          <p:spPr bwMode="auto">
            <a:xfrm>
              <a:off x="4600873" y="1856769"/>
              <a:ext cx="896" cy="223129"/>
            </a:xfrm>
            <a:prstGeom prst="line">
              <a:avLst/>
            </a:prstGeom>
            <a:noFill/>
            <a:ln w="15120" cap="flat">
              <a:solidFill>
                <a:srgbClr val="36090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3"/>
            <p:cNvSpPr>
              <a:spLocks noChangeArrowheads="1"/>
            </p:cNvSpPr>
            <p:nvPr/>
          </p:nvSpPr>
          <p:spPr bwMode="auto">
            <a:xfrm>
              <a:off x="2807772" y="1411406"/>
              <a:ext cx="1793102" cy="3618461"/>
            </a:xfrm>
            <a:custGeom>
              <a:avLst/>
              <a:gdLst>
                <a:gd name="T0" fmla="*/ 0 w 8826"/>
                <a:gd name="T1" fmla="*/ 787 h 17805"/>
                <a:gd name="T2" fmla="*/ 0 w 8826"/>
                <a:gd name="T3" fmla="*/ 787 h 17805"/>
                <a:gd name="T4" fmla="*/ 14 w 8826"/>
                <a:gd name="T5" fmla="*/ 16806 h 17805"/>
                <a:gd name="T6" fmla="*/ 857 w 8826"/>
                <a:gd name="T7" fmla="*/ 17453 h 17805"/>
                <a:gd name="T8" fmla="*/ 8277 w 8826"/>
                <a:gd name="T9" fmla="*/ 17396 h 17805"/>
                <a:gd name="T10" fmla="*/ 8798 w 8826"/>
                <a:gd name="T11" fmla="*/ 16708 h 17805"/>
                <a:gd name="T12" fmla="*/ 8798 w 8826"/>
                <a:gd name="T13" fmla="*/ 787 h 17805"/>
                <a:gd name="T14" fmla="*/ 8123 w 8826"/>
                <a:gd name="T15" fmla="*/ 197 h 17805"/>
                <a:gd name="T16" fmla="*/ 4567 w 8826"/>
                <a:gd name="T17" fmla="*/ 0 h 17805"/>
                <a:gd name="T18" fmla="*/ 478 w 8826"/>
                <a:gd name="T19" fmla="*/ 253 h 17805"/>
                <a:gd name="T20" fmla="*/ 0 w 8826"/>
                <a:gd name="T21" fmla="*/ 787 h 178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26" h="17805">
                  <a:moveTo>
                    <a:pt x="0" y="787"/>
                  </a:moveTo>
                  <a:lnTo>
                    <a:pt x="0" y="787"/>
                  </a:lnTo>
                  <a:cubicBezTo>
                    <a:pt x="14" y="16806"/>
                    <a:pt x="14" y="16806"/>
                    <a:pt x="14" y="16806"/>
                  </a:cubicBezTo>
                  <a:cubicBezTo>
                    <a:pt x="28" y="17186"/>
                    <a:pt x="422" y="17368"/>
                    <a:pt x="857" y="17453"/>
                  </a:cubicBezTo>
                  <a:cubicBezTo>
                    <a:pt x="2206" y="17705"/>
                    <a:pt x="6788" y="17804"/>
                    <a:pt x="8277" y="17396"/>
                  </a:cubicBezTo>
                  <a:cubicBezTo>
                    <a:pt x="8825" y="17242"/>
                    <a:pt x="8798" y="16764"/>
                    <a:pt x="8798" y="16708"/>
                  </a:cubicBezTo>
                  <a:cubicBezTo>
                    <a:pt x="8798" y="16623"/>
                    <a:pt x="8798" y="787"/>
                    <a:pt x="8798" y="787"/>
                  </a:cubicBezTo>
                  <a:cubicBezTo>
                    <a:pt x="8798" y="787"/>
                    <a:pt x="8825" y="338"/>
                    <a:pt x="8123" y="197"/>
                  </a:cubicBezTo>
                  <a:cubicBezTo>
                    <a:pt x="8123" y="197"/>
                    <a:pt x="6943" y="0"/>
                    <a:pt x="4567" y="0"/>
                  </a:cubicBezTo>
                  <a:cubicBezTo>
                    <a:pt x="2235" y="0"/>
                    <a:pt x="1349" y="70"/>
                    <a:pt x="478" y="253"/>
                  </a:cubicBezTo>
                  <a:cubicBezTo>
                    <a:pt x="295" y="281"/>
                    <a:pt x="0" y="520"/>
                    <a:pt x="0" y="787"/>
                  </a:cubicBezTo>
                </a:path>
              </a:pathLst>
            </a:custGeom>
            <a:solidFill>
              <a:srgbClr val="16181C"/>
            </a:solidFill>
            <a:ln w="9525" cap="flat">
              <a:solidFill>
                <a:srgbClr val="36090A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Freeform 4"/>
            <p:cNvSpPr>
              <a:spLocks noChangeArrowheads="1"/>
            </p:cNvSpPr>
            <p:nvPr/>
          </p:nvSpPr>
          <p:spPr bwMode="auto">
            <a:xfrm>
              <a:off x="2807771" y="1411406"/>
              <a:ext cx="1793102" cy="3618461"/>
            </a:xfrm>
            <a:custGeom>
              <a:avLst/>
              <a:gdLst>
                <a:gd name="T0" fmla="*/ 0 w 8826"/>
                <a:gd name="T1" fmla="*/ 787 h 17805"/>
                <a:gd name="T2" fmla="*/ 0 w 8826"/>
                <a:gd name="T3" fmla="*/ 787 h 17805"/>
                <a:gd name="T4" fmla="*/ 14 w 8826"/>
                <a:gd name="T5" fmla="*/ 16806 h 17805"/>
                <a:gd name="T6" fmla="*/ 857 w 8826"/>
                <a:gd name="T7" fmla="*/ 17453 h 17805"/>
                <a:gd name="T8" fmla="*/ 8277 w 8826"/>
                <a:gd name="T9" fmla="*/ 17396 h 17805"/>
                <a:gd name="T10" fmla="*/ 8798 w 8826"/>
                <a:gd name="T11" fmla="*/ 16708 h 17805"/>
                <a:gd name="T12" fmla="*/ 8798 w 8826"/>
                <a:gd name="T13" fmla="*/ 787 h 17805"/>
                <a:gd name="T14" fmla="*/ 8123 w 8826"/>
                <a:gd name="T15" fmla="*/ 197 h 17805"/>
                <a:gd name="T16" fmla="*/ 4567 w 8826"/>
                <a:gd name="T17" fmla="*/ 0 h 17805"/>
                <a:gd name="T18" fmla="*/ 478 w 8826"/>
                <a:gd name="T19" fmla="*/ 253 h 17805"/>
                <a:gd name="T20" fmla="*/ 0 w 8826"/>
                <a:gd name="T21" fmla="*/ 787 h 178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26" h="17805">
                  <a:moveTo>
                    <a:pt x="0" y="787"/>
                  </a:moveTo>
                  <a:lnTo>
                    <a:pt x="0" y="787"/>
                  </a:lnTo>
                  <a:cubicBezTo>
                    <a:pt x="14" y="16806"/>
                    <a:pt x="14" y="16806"/>
                    <a:pt x="14" y="16806"/>
                  </a:cubicBezTo>
                  <a:cubicBezTo>
                    <a:pt x="28" y="17186"/>
                    <a:pt x="422" y="17368"/>
                    <a:pt x="857" y="17453"/>
                  </a:cubicBezTo>
                  <a:cubicBezTo>
                    <a:pt x="2206" y="17705"/>
                    <a:pt x="6788" y="17804"/>
                    <a:pt x="8277" y="17396"/>
                  </a:cubicBezTo>
                  <a:cubicBezTo>
                    <a:pt x="8825" y="17242"/>
                    <a:pt x="8798" y="16764"/>
                    <a:pt x="8798" y="16708"/>
                  </a:cubicBezTo>
                  <a:cubicBezTo>
                    <a:pt x="8798" y="16623"/>
                    <a:pt x="8798" y="787"/>
                    <a:pt x="8798" y="787"/>
                  </a:cubicBezTo>
                  <a:cubicBezTo>
                    <a:pt x="8798" y="787"/>
                    <a:pt x="8825" y="338"/>
                    <a:pt x="8123" y="197"/>
                  </a:cubicBezTo>
                  <a:cubicBezTo>
                    <a:pt x="8123" y="197"/>
                    <a:pt x="6943" y="0"/>
                    <a:pt x="4567" y="0"/>
                  </a:cubicBezTo>
                  <a:cubicBezTo>
                    <a:pt x="2235" y="0"/>
                    <a:pt x="1349" y="70"/>
                    <a:pt x="478" y="253"/>
                  </a:cubicBezTo>
                  <a:cubicBezTo>
                    <a:pt x="295" y="281"/>
                    <a:pt x="0" y="520"/>
                    <a:pt x="0" y="787"/>
                  </a:cubicBezTo>
                </a:path>
              </a:pathLst>
            </a:custGeom>
            <a:noFill/>
            <a:ln w="20160" cap="flat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0" name="Freeform 8"/>
            <p:cNvSpPr>
              <a:spLocks noChangeArrowheads="1"/>
            </p:cNvSpPr>
            <p:nvPr/>
          </p:nvSpPr>
          <p:spPr bwMode="auto">
            <a:xfrm>
              <a:off x="3073018" y="1562848"/>
              <a:ext cx="43013" cy="43013"/>
            </a:xfrm>
            <a:custGeom>
              <a:avLst/>
              <a:gdLst>
                <a:gd name="T0" fmla="*/ 211 w 212"/>
                <a:gd name="T1" fmla="*/ 112 h 212"/>
                <a:gd name="T2" fmla="*/ 211 w 212"/>
                <a:gd name="T3" fmla="*/ 112 h 212"/>
                <a:gd name="T4" fmla="*/ 112 w 212"/>
                <a:gd name="T5" fmla="*/ 211 h 212"/>
                <a:gd name="T6" fmla="*/ 0 w 212"/>
                <a:gd name="T7" fmla="*/ 112 h 212"/>
                <a:gd name="T8" fmla="*/ 112 w 212"/>
                <a:gd name="T9" fmla="*/ 0 h 212"/>
                <a:gd name="T10" fmla="*/ 211 w 212"/>
                <a:gd name="T11" fmla="*/ 1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2" h="212">
                  <a:moveTo>
                    <a:pt x="211" y="112"/>
                  </a:moveTo>
                  <a:lnTo>
                    <a:pt x="211" y="112"/>
                  </a:lnTo>
                  <a:cubicBezTo>
                    <a:pt x="211" y="169"/>
                    <a:pt x="169" y="211"/>
                    <a:pt x="112" y="211"/>
                  </a:cubicBezTo>
                  <a:cubicBezTo>
                    <a:pt x="56" y="211"/>
                    <a:pt x="0" y="169"/>
                    <a:pt x="0" y="112"/>
                  </a:cubicBezTo>
                  <a:cubicBezTo>
                    <a:pt x="0" y="56"/>
                    <a:pt x="56" y="0"/>
                    <a:pt x="112" y="0"/>
                  </a:cubicBezTo>
                  <a:cubicBezTo>
                    <a:pt x="169" y="0"/>
                    <a:pt x="211" y="56"/>
                    <a:pt x="211" y="112"/>
                  </a:cubicBezTo>
                </a:path>
              </a:pathLst>
            </a:custGeom>
            <a:solidFill>
              <a:srgbClr val="51515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E72928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Freeform 9"/>
            <p:cNvSpPr>
              <a:spLocks noChangeArrowheads="1"/>
            </p:cNvSpPr>
            <p:nvPr/>
          </p:nvSpPr>
          <p:spPr bwMode="auto">
            <a:xfrm>
              <a:off x="3073018" y="1562848"/>
              <a:ext cx="43013" cy="45701"/>
            </a:xfrm>
            <a:custGeom>
              <a:avLst/>
              <a:gdLst>
                <a:gd name="T0" fmla="*/ 112 w 212"/>
                <a:gd name="T1" fmla="*/ 0 h 226"/>
                <a:gd name="T2" fmla="*/ 112 w 212"/>
                <a:gd name="T3" fmla="*/ 0 h 226"/>
                <a:gd name="T4" fmla="*/ 0 w 212"/>
                <a:gd name="T5" fmla="*/ 112 h 226"/>
                <a:gd name="T6" fmla="*/ 99 w 212"/>
                <a:gd name="T7" fmla="*/ 225 h 226"/>
                <a:gd name="T8" fmla="*/ 112 w 212"/>
                <a:gd name="T9" fmla="*/ 225 h 226"/>
                <a:gd name="T10" fmla="*/ 211 w 212"/>
                <a:gd name="T11" fmla="*/ 112 h 226"/>
                <a:gd name="T12" fmla="*/ 211 w 212"/>
                <a:gd name="T13" fmla="*/ 112 h 226"/>
                <a:gd name="T14" fmla="*/ 211 w 212"/>
                <a:gd name="T15" fmla="*/ 112 h 226"/>
                <a:gd name="T16" fmla="*/ 112 w 212"/>
                <a:gd name="T17" fmla="*/ 211 h 226"/>
                <a:gd name="T18" fmla="*/ 0 w 212"/>
                <a:gd name="T19" fmla="*/ 112 h 226"/>
                <a:gd name="T20" fmla="*/ 112 w 212"/>
                <a:gd name="T21" fmla="*/ 0 h 226"/>
                <a:gd name="T22" fmla="*/ 211 w 212"/>
                <a:gd name="T23" fmla="*/ 112 h 226"/>
                <a:gd name="T24" fmla="*/ 211 w 212"/>
                <a:gd name="T25" fmla="*/ 112 h 226"/>
                <a:gd name="T26" fmla="*/ 211 w 212"/>
                <a:gd name="T27" fmla="*/ 112 h 226"/>
                <a:gd name="T28" fmla="*/ 211 w 212"/>
                <a:gd name="T29" fmla="*/ 112 h 226"/>
                <a:gd name="T30" fmla="*/ 112 w 212"/>
                <a:gd name="T31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2" h="226">
                  <a:moveTo>
                    <a:pt x="112" y="0"/>
                  </a:moveTo>
                  <a:lnTo>
                    <a:pt x="112" y="0"/>
                  </a:lnTo>
                  <a:cubicBezTo>
                    <a:pt x="42" y="0"/>
                    <a:pt x="0" y="42"/>
                    <a:pt x="0" y="112"/>
                  </a:cubicBezTo>
                  <a:cubicBezTo>
                    <a:pt x="0" y="169"/>
                    <a:pt x="42" y="211"/>
                    <a:pt x="99" y="225"/>
                  </a:cubicBezTo>
                  <a:cubicBezTo>
                    <a:pt x="112" y="225"/>
                    <a:pt x="112" y="225"/>
                    <a:pt x="112" y="225"/>
                  </a:cubicBezTo>
                  <a:cubicBezTo>
                    <a:pt x="169" y="211"/>
                    <a:pt x="211" y="169"/>
                    <a:pt x="211" y="112"/>
                  </a:cubicBezTo>
                  <a:lnTo>
                    <a:pt x="211" y="112"/>
                  </a:lnTo>
                  <a:lnTo>
                    <a:pt x="211" y="112"/>
                  </a:lnTo>
                  <a:cubicBezTo>
                    <a:pt x="211" y="169"/>
                    <a:pt x="169" y="211"/>
                    <a:pt x="112" y="211"/>
                  </a:cubicBezTo>
                  <a:cubicBezTo>
                    <a:pt x="56" y="211"/>
                    <a:pt x="0" y="169"/>
                    <a:pt x="0" y="112"/>
                  </a:cubicBezTo>
                  <a:cubicBezTo>
                    <a:pt x="0" y="56"/>
                    <a:pt x="56" y="0"/>
                    <a:pt x="112" y="0"/>
                  </a:cubicBezTo>
                  <a:cubicBezTo>
                    <a:pt x="169" y="0"/>
                    <a:pt x="211" y="56"/>
                    <a:pt x="211" y="112"/>
                  </a:cubicBezTo>
                  <a:lnTo>
                    <a:pt x="211" y="112"/>
                  </a:lnTo>
                  <a:lnTo>
                    <a:pt x="211" y="112"/>
                  </a:lnTo>
                  <a:lnTo>
                    <a:pt x="211" y="112"/>
                  </a:lnTo>
                  <a:cubicBezTo>
                    <a:pt x="211" y="42"/>
                    <a:pt x="169" y="0"/>
                    <a:pt x="112" y="0"/>
                  </a:cubicBezTo>
                </a:path>
              </a:pathLst>
            </a:custGeom>
            <a:solidFill>
              <a:srgbClr val="10111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E72928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Freeform 10"/>
            <p:cNvSpPr>
              <a:spLocks noChangeArrowheads="1"/>
            </p:cNvSpPr>
            <p:nvPr/>
          </p:nvSpPr>
          <p:spPr bwMode="auto">
            <a:xfrm>
              <a:off x="3073018" y="1562848"/>
              <a:ext cx="43013" cy="43013"/>
            </a:xfrm>
            <a:custGeom>
              <a:avLst/>
              <a:gdLst>
                <a:gd name="T0" fmla="*/ 112 w 212"/>
                <a:gd name="T1" fmla="*/ 0 h 212"/>
                <a:gd name="T2" fmla="*/ 112 w 212"/>
                <a:gd name="T3" fmla="*/ 0 h 212"/>
                <a:gd name="T4" fmla="*/ 0 w 212"/>
                <a:gd name="T5" fmla="*/ 112 h 212"/>
                <a:gd name="T6" fmla="*/ 112 w 212"/>
                <a:gd name="T7" fmla="*/ 211 h 212"/>
                <a:gd name="T8" fmla="*/ 211 w 212"/>
                <a:gd name="T9" fmla="*/ 112 h 212"/>
                <a:gd name="T10" fmla="*/ 211 w 212"/>
                <a:gd name="T11" fmla="*/ 112 h 212"/>
                <a:gd name="T12" fmla="*/ 197 w 212"/>
                <a:gd name="T13" fmla="*/ 112 h 212"/>
                <a:gd name="T14" fmla="*/ 169 w 212"/>
                <a:gd name="T15" fmla="*/ 169 h 212"/>
                <a:gd name="T16" fmla="*/ 112 w 212"/>
                <a:gd name="T17" fmla="*/ 197 h 212"/>
                <a:gd name="T18" fmla="*/ 42 w 212"/>
                <a:gd name="T19" fmla="*/ 169 h 212"/>
                <a:gd name="T20" fmla="*/ 14 w 212"/>
                <a:gd name="T21" fmla="*/ 112 h 212"/>
                <a:gd name="T22" fmla="*/ 42 w 212"/>
                <a:gd name="T23" fmla="*/ 42 h 212"/>
                <a:gd name="T24" fmla="*/ 112 w 212"/>
                <a:gd name="T25" fmla="*/ 14 h 212"/>
                <a:gd name="T26" fmla="*/ 169 w 212"/>
                <a:gd name="T27" fmla="*/ 42 h 212"/>
                <a:gd name="T28" fmla="*/ 197 w 212"/>
                <a:gd name="T29" fmla="*/ 112 h 212"/>
                <a:gd name="T30" fmla="*/ 211 w 212"/>
                <a:gd name="T31" fmla="*/ 112 h 212"/>
                <a:gd name="T32" fmla="*/ 112 w 212"/>
                <a:gd name="T33" fmla="*/ 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2" h="212">
                  <a:moveTo>
                    <a:pt x="112" y="0"/>
                  </a:moveTo>
                  <a:lnTo>
                    <a:pt x="112" y="0"/>
                  </a:lnTo>
                  <a:cubicBezTo>
                    <a:pt x="56" y="0"/>
                    <a:pt x="0" y="56"/>
                    <a:pt x="0" y="112"/>
                  </a:cubicBezTo>
                  <a:cubicBezTo>
                    <a:pt x="0" y="169"/>
                    <a:pt x="56" y="211"/>
                    <a:pt x="112" y="211"/>
                  </a:cubicBezTo>
                  <a:cubicBezTo>
                    <a:pt x="169" y="211"/>
                    <a:pt x="211" y="169"/>
                    <a:pt x="211" y="112"/>
                  </a:cubicBezTo>
                  <a:lnTo>
                    <a:pt x="211" y="112"/>
                  </a:lnTo>
                  <a:cubicBezTo>
                    <a:pt x="197" y="112"/>
                    <a:pt x="197" y="112"/>
                    <a:pt x="197" y="112"/>
                  </a:cubicBezTo>
                  <a:cubicBezTo>
                    <a:pt x="197" y="126"/>
                    <a:pt x="183" y="155"/>
                    <a:pt x="169" y="169"/>
                  </a:cubicBezTo>
                  <a:cubicBezTo>
                    <a:pt x="155" y="183"/>
                    <a:pt x="127" y="197"/>
                    <a:pt x="112" y="197"/>
                  </a:cubicBezTo>
                  <a:cubicBezTo>
                    <a:pt x="85" y="197"/>
                    <a:pt x="56" y="183"/>
                    <a:pt x="42" y="169"/>
                  </a:cubicBezTo>
                  <a:cubicBezTo>
                    <a:pt x="28" y="155"/>
                    <a:pt x="14" y="126"/>
                    <a:pt x="14" y="112"/>
                  </a:cubicBezTo>
                  <a:cubicBezTo>
                    <a:pt x="14" y="85"/>
                    <a:pt x="28" y="56"/>
                    <a:pt x="42" y="42"/>
                  </a:cubicBezTo>
                  <a:cubicBezTo>
                    <a:pt x="56" y="28"/>
                    <a:pt x="85" y="14"/>
                    <a:pt x="112" y="14"/>
                  </a:cubicBezTo>
                  <a:cubicBezTo>
                    <a:pt x="127" y="14"/>
                    <a:pt x="155" y="28"/>
                    <a:pt x="169" y="42"/>
                  </a:cubicBezTo>
                  <a:cubicBezTo>
                    <a:pt x="183" y="56"/>
                    <a:pt x="197" y="85"/>
                    <a:pt x="197" y="112"/>
                  </a:cubicBezTo>
                  <a:cubicBezTo>
                    <a:pt x="211" y="112"/>
                    <a:pt x="211" y="112"/>
                    <a:pt x="211" y="112"/>
                  </a:cubicBezTo>
                  <a:cubicBezTo>
                    <a:pt x="211" y="56"/>
                    <a:pt x="169" y="0"/>
                    <a:pt x="112" y="0"/>
                  </a:cubicBezTo>
                </a:path>
              </a:pathLst>
            </a:custGeom>
            <a:solidFill>
              <a:srgbClr val="1C1C1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E72928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Freeform 23"/>
            <p:cNvSpPr>
              <a:spLocks noChangeArrowheads="1"/>
            </p:cNvSpPr>
            <p:nvPr/>
          </p:nvSpPr>
          <p:spPr bwMode="auto">
            <a:xfrm>
              <a:off x="2867811" y="1699951"/>
              <a:ext cx="1653309" cy="2906956"/>
            </a:xfrm>
            <a:custGeom>
              <a:avLst/>
              <a:gdLst>
                <a:gd name="T0" fmla="*/ 8137 w 8138"/>
                <a:gd name="T1" fmla="*/ 14304 h 14305"/>
                <a:gd name="T2" fmla="*/ 0 w 8138"/>
                <a:gd name="T3" fmla="*/ 14304 h 14305"/>
                <a:gd name="T4" fmla="*/ 0 w 8138"/>
                <a:gd name="T5" fmla="*/ 0 h 14305"/>
                <a:gd name="T6" fmla="*/ 8137 w 8138"/>
                <a:gd name="T7" fmla="*/ 0 h 14305"/>
                <a:gd name="T8" fmla="*/ 8137 w 8138"/>
                <a:gd name="T9" fmla="*/ 14304 h 14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38" h="14305">
                  <a:moveTo>
                    <a:pt x="8137" y="14304"/>
                  </a:moveTo>
                  <a:lnTo>
                    <a:pt x="0" y="14304"/>
                  </a:lnTo>
                  <a:lnTo>
                    <a:pt x="0" y="0"/>
                  </a:lnTo>
                  <a:lnTo>
                    <a:pt x="8137" y="0"/>
                  </a:lnTo>
                  <a:lnTo>
                    <a:pt x="8137" y="14304"/>
                  </a:lnTo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6090A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Freeform 5"/>
            <p:cNvSpPr>
              <a:spLocks noChangeArrowheads="1"/>
            </p:cNvSpPr>
            <p:nvPr userDrawn="1"/>
          </p:nvSpPr>
          <p:spPr bwMode="auto">
            <a:xfrm>
              <a:off x="3655215" y="1539549"/>
              <a:ext cx="84772" cy="77065"/>
            </a:xfrm>
            <a:custGeom>
              <a:avLst/>
              <a:gdLst>
                <a:gd name="T0" fmla="*/ 379 w 380"/>
                <a:gd name="T1" fmla="*/ 197 h 380"/>
                <a:gd name="T2" fmla="*/ 379 w 380"/>
                <a:gd name="T3" fmla="*/ 197 h 380"/>
                <a:gd name="T4" fmla="*/ 183 w 380"/>
                <a:gd name="T5" fmla="*/ 379 h 380"/>
                <a:gd name="T6" fmla="*/ 0 w 380"/>
                <a:gd name="T7" fmla="*/ 197 h 380"/>
                <a:gd name="T8" fmla="*/ 183 w 380"/>
                <a:gd name="T9" fmla="*/ 0 h 380"/>
                <a:gd name="T10" fmla="*/ 379 w 380"/>
                <a:gd name="T11" fmla="*/ 197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380">
                  <a:moveTo>
                    <a:pt x="379" y="197"/>
                  </a:moveTo>
                  <a:lnTo>
                    <a:pt x="379" y="197"/>
                  </a:lnTo>
                  <a:cubicBezTo>
                    <a:pt x="379" y="295"/>
                    <a:pt x="295" y="379"/>
                    <a:pt x="183" y="379"/>
                  </a:cubicBezTo>
                  <a:cubicBezTo>
                    <a:pt x="84" y="379"/>
                    <a:pt x="0" y="295"/>
                    <a:pt x="0" y="197"/>
                  </a:cubicBezTo>
                  <a:cubicBezTo>
                    <a:pt x="0" y="84"/>
                    <a:pt x="84" y="0"/>
                    <a:pt x="183" y="0"/>
                  </a:cubicBezTo>
                  <a:cubicBezTo>
                    <a:pt x="295" y="0"/>
                    <a:pt x="379" y="84"/>
                    <a:pt x="379" y="197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E72928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820600" y="811276"/>
            <a:ext cx="1503362" cy="2643153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2276990" y="1654043"/>
            <a:ext cx="1413905" cy="1997924"/>
            <a:chOff x="3709988" y="443215"/>
            <a:chExt cx="2070100" cy="2925159"/>
          </a:xfrm>
        </p:grpSpPr>
        <p:sp>
          <p:nvSpPr>
            <p:cNvPr id="14" name="Freeform 16"/>
            <p:cNvSpPr>
              <a:spLocks noChangeArrowheads="1"/>
            </p:cNvSpPr>
            <p:nvPr/>
          </p:nvSpPr>
          <p:spPr bwMode="auto">
            <a:xfrm>
              <a:off x="4059239" y="443215"/>
              <a:ext cx="1308099" cy="854075"/>
            </a:xfrm>
            <a:custGeom>
              <a:avLst/>
              <a:gdLst>
                <a:gd name="T0" fmla="*/ 1815 w 3634"/>
                <a:gd name="T1" fmla="*/ 2370 h 2371"/>
                <a:gd name="T2" fmla="*/ 1815 w 3634"/>
                <a:gd name="T3" fmla="*/ 2370 h 2371"/>
                <a:gd name="T4" fmla="*/ 3633 w 3634"/>
                <a:gd name="T5" fmla="*/ 1979 h 2371"/>
                <a:gd name="T6" fmla="*/ 3289 w 3634"/>
                <a:gd name="T7" fmla="*/ 1336 h 2371"/>
                <a:gd name="T8" fmla="*/ 3218 w 3634"/>
                <a:gd name="T9" fmla="*/ 392 h 2371"/>
                <a:gd name="T10" fmla="*/ 2997 w 3634"/>
                <a:gd name="T11" fmla="*/ 115 h 2371"/>
                <a:gd name="T12" fmla="*/ 1832 w 3634"/>
                <a:gd name="T13" fmla="*/ 0 h 2371"/>
                <a:gd name="T14" fmla="*/ 1815 w 3634"/>
                <a:gd name="T15" fmla="*/ 0 h 2371"/>
                <a:gd name="T16" fmla="*/ 1798 w 3634"/>
                <a:gd name="T17" fmla="*/ 0 h 2371"/>
                <a:gd name="T18" fmla="*/ 644 w 3634"/>
                <a:gd name="T19" fmla="*/ 115 h 2371"/>
                <a:gd name="T20" fmla="*/ 415 w 3634"/>
                <a:gd name="T21" fmla="*/ 392 h 2371"/>
                <a:gd name="T22" fmla="*/ 349 w 3634"/>
                <a:gd name="T23" fmla="*/ 1336 h 2371"/>
                <a:gd name="T24" fmla="*/ 0 w 3634"/>
                <a:gd name="T25" fmla="*/ 1979 h 2371"/>
                <a:gd name="T26" fmla="*/ 1815 w 3634"/>
                <a:gd name="T27" fmla="*/ 2370 h 2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634" h="2371">
                  <a:moveTo>
                    <a:pt x="1815" y="2370"/>
                  </a:moveTo>
                  <a:lnTo>
                    <a:pt x="1815" y="2370"/>
                  </a:lnTo>
                  <a:cubicBezTo>
                    <a:pt x="3633" y="1979"/>
                    <a:pt x="3633" y="1979"/>
                    <a:pt x="3633" y="1979"/>
                  </a:cubicBezTo>
                  <a:cubicBezTo>
                    <a:pt x="3405" y="1832"/>
                    <a:pt x="3314" y="1557"/>
                    <a:pt x="3289" y="1336"/>
                  </a:cubicBezTo>
                  <a:cubicBezTo>
                    <a:pt x="3257" y="1117"/>
                    <a:pt x="3233" y="562"/>
                    <a:pt x="3218" y="392"/>
                  </a:cubicBezTo>
                  <a:cubicBezTo>
                    <a:pt x="3201" y="221"/>
                    <a:pt x="3120" y="154"/>
                    <a:pt x="2997" y="115"/>
                  </a:cubicBezTo>
                  <a:cubicBezTo>
                    <a:pt x="2867" y="73"/>
                    <a:pt x="2329" y="0"/>
                    <a:pt x="1832" y="0"/>
                  </a:cubicBezTo>
                  <a:cubicBezTo>
                    <a:pt x="1823" y="0"/>
                    <a:pt x="1823" y="0"/>
                    <a:pt x="1815" y="0"/>
                  </a:cubicBezTo>
                  <a:cubicBezTo>
                    <a:pt x="1815" y="0"/>
                    <a:pt x="1808" y="0"/>
                    <a:pt x="1798" y="0"/>
                  </a:cubicBezTo>
                  <a:cubicBezTo>
                    <a:pt x="1302" y="0"/>
                    <a:pt x="764" y="73"/>
                    <a:pt x="644" y="115"/>
                  </a:cubicBezTo>
                  <a:cubicBezTo>
                    <a:pt x="521" y="154"/>
                    <a:pt x="430" y="221"/>
                    <a:pt x="415" y="392"/>
                  </a:cubicBezTo>
                  <a:cubicBezTo>
                    <a:pt x="398" y="562"/>
                    <a:pt x="373" y="1117"/>
                    <a:pt x="349" y="1336"/>
                  </a:cubicBezTo>
                  <a:cubicBezTo>
                    <a:pt x="324" y="1557"/>
                    <a:pt x="226" y="1832"/>
                    <a:pt x="0" y="1979"/>
                  </a:cubicBezTo>
                  <a:lnTo>
                    <a:pt x="1815" y="237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Freeform 17"/>
            <p:cNvSpPr>
              <a:spLocks noChangeArrowheads="1"/>
            </p:cNvSpPr>
            <p:nvPr/>
          </p:nvSpPr>
          <p:spPr bwMode="auto">
            <a:xfrm>
              <a:off x="4059239" y="2512711"/>
              <a:ext cx="1308099" cy="855663"/>
            </a:xfrm>
            <a:custGeom>
              <a:avLst/>
              <a:gdLst>
                <a:gd name="T0" fmla="*/ 1815 w 3634"/>
                <a:gd name="T1" fmla="*/ 0 h 2378"/>
                <a:gd name="T2" fmla="*/ 1815 w 3634"/>
                <a:gd name="T3" fmla="*/ 0 h 2378"/>
                <a:gd name="T4" fmla="*/ 0 w 3634"/>
                <a:gd name="T5" fmla="*/ 390 h 2378"/>
                <a:gd name="T6" fmla="*/ 349 w 3634"/>
                <a:gd name="T7" fmla="*/ 1034 h 2378"/>
                <a:gd name="T8" fmla="*/ 415 w 3634"/>
                <a:gd name="T9" fmla="*/ 1977 h 2378"/>
                <a:gd name="T10" fmla="*/ 644 w 3634"/>
                <a:gd name="T11" fmla="*/ 2262 h 2378"/>
                <a:gd name="T12" fmla="*/ 1798 w 3634"/>
                <a:gd name="T13" fmla="*/ 2377 h 2378"/>
                <a:gd name="T14" fmla="*/ 1815 w 3634"/>
                <a:gd name="T15" fmla="*/ 2377 h 2378"/>
                <a:gd name="T16" fmla="*/ 1832 w 3634"/>
                <a:gd name="T17" fmla="*/ 2377 h 2378"/>
                <a:gd name="T18" fmla="*/ 2997 w 3634"/>
                <a:gd name="T19" fmla="*/ 2262 h 2378"/>
                <a:gd name="T20" fmla="*/ 3218 w 3634"/>
                <a:gd name="T21" fmla="*/ 1977 h 2378"/>
                <a:gd name="T22" fmla="*/ 3289 w 3634"/>
                <a:gd name="T23" fmla="*/ 1034 h 2378"/>
                <a:gd name="T24" fmla="*/ 3633 w 3634"/>
                <a:gd name="T25" fmla="*/ 390 h 2378"/>
                <a:gd name="T26" fmla="*/ 1815 w 3634"/>
                <a:gd name="T27" fmla="*/ 0 h 2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634" h="2378">
                  <a:moveTo>
                    <a:pt x="1815" y="0"/>
                  </a:moveTo>
                  <a:lnTo>
                    <a:pt x="1815" y="0"/>
                  </a:lnTo>
                  <a:cubicBezTo>
                    <a:pt x="0" y="390"/>
                    <a:pt x="0" y="390"/>
                    <a:pt x="0" y="390"/>
                  </a:cubicBezTo>
                  <a:cubicBezTo>
                    <a:pt x="226" y="535"/>
                    <a:pt x="324" y="813"/>
                    <a:pt x="349" y="1034"/>
                  </a:cubicBezTo>
                  <a:cubicBezTo>
                    <a:pt x="373" y="1252"/>
                    <a:pt x="398" y="1808"/>
                    <a:pt x="415" y="1977"/>
                  </a:cubicBezTo>
                  <a:cubicBezTo>
                    <a:pt x="430" y="2149"/>
                    <a:pt x="521" y="2223"/>
                    <a:pt x="644" y="2262"/>
                  </a:cubicBezTo>
                  <a:cubicBezTo>
                    <a:pt x="764" y="2296"/>
                    <a:pt x="1302" y="2377"/>
                    <a:pt x="1798" y="2377"/>
                  </a:cubicBezTo>
                  <a:cubicBezTo>
                    <a:pt x="1808" y="2377"/>
                    <a:pt x="1815" y="2377"/>
                    <a:pt x="1815" y="2377"/>
                  </a:cubicBezTo>
                  <a:cubicBezTo>
                    <a:pt x="1823" y="2377"/>
                    <a:pt x="1823" y="2377"/>
                    <a:pt x="1832" y="2377"/>
                  </a:cubicBezTo>
                  <a:cubicBezTo>
                    <a:pt x="2329" y="2377"/>
                    <a:pt x="2867" y="2296"/>
                    <a:pt x="2997" y="2262"/>
                  </a:cubicBezTo>
                  <a:cubicBezTo>
                    <a:pt x="3120" y="2223"/>
                    <a:pt x="3201" y="2149"/>
                    <a:pt x="3218" y="1977"/>
                  </a:cubicBezTo>
                  <a:cubicBezTo>
                    <a:pt x="3233" y="1808"/>
                    <a:pt x="3257" y="1252"/>
                    <a:pt x="3289" y="1034"/>
                  </a:cubicBezTo>
                  <a:cubicBezTo>
                    <a:pt x="3314" y="813"/>
                    <a:pt x="3405" y="535"/>
                    <a:pt x="3633" y="390"/>
                  </a:cubicBezTo>
                  <a:lnTo>
                    <a:pt x="1815" y="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Freeform 18"/>
            <p:cNvSpPr>
              <a:spLocks noChangeArrowheads="1"/>
            </p:cNvSpPr>
            <p:nvPr/>
          </p:nvSpPr>
          <p:spPr bwMode="auto">
            <a:xfrm>
              <a:off x="5572125" y="1709738"/>
              <a:ext cx="207963" cy="387350"/>
            </a:xfrm>
            <a:custGeom>
              <a:avLst/>
              <a:gdLst>
                <a:gd name="T0" fmla="*/ 577 w 578"/>
                <a:gd name="T1" fmla="*/ 179 h 1076"/>
                <a:gd name="T2" fmla="*/ 577 w 578"/>
                <a:gd name="T3" fmla="*/ 179 h 1076"/>
                <a:gd name="T4" fmla="*/ 528 w 578"/>
                <a:gd name="T5" fmla="*/ 179 h 1076"/>
                <a:gd name="T6" fmla="*/ 528 w 578"/>
                <a:gd name="T7" fmla="*/ 179 h 1076"/>
                <a:gd name="T8" fmla="*/ 481 w 578"/>
                <a:gd name="T9" fmla="*/ 179 h 1076"/>
                <a:gd name="T10" fmla="*/ 481 w 578"/>
                <a:gd name="T11" fmla="*/ 162 h 1076"/>
                <a:gd name="T12" fmla="*/ 398 w 578"/>
                <a:gd name="T13" fmla="*/ 73 h 1076"/>
                <a:gd name="T14" fmla="*/ 0 w 578"/>
                <a:gd name="T15" fmla="*/ 0 h 1076"/>
                <a:gd name="T16" fmla="*/ 0 w 578"/>
                <a:gd name="T17" fmla="*/ 326 h 1076"/>
                <a:gd name="T18" fmla="*/ 0 w 578"/>
                <a:gd name="T19" fmla="*/ 464 h 1076"/>
                <a:gd name="T20" fmla="*/ 0 w 578"/>
                <a:gd name="T21" fmla="*/ 611 h 1076"/>
                <a:gd name="T22" fmla="*/ 0 w 578"/>
                <a:gd name="T23" fmla="*/ 692 h 1076"/>
                <a:gd name="T24" fmla="*/ 0 w 578"/>
                <a:gd name="T25" fmla="*/ 1075 h 1076"/>
                <a:gd name="T26" fmla="*/ 398 w 578"/>
                <a:gd name="T27" fmla="*/ 1002 h 1076"/>
                <a:gd name="T28" fmla="*/ 481 w 578"/>
                <a:gd name="T29" fmla="*/ 911 h 1076"/>
                <a:gd name="T30" fmla="*/ 481 w 578"/>
                <a:gd name="T31" fmla="*/ 896 h 1076"/>
                <a:gd name="T32" fmla="*/ 528 w 578"/>
                <a:gd name="T33" fmla="*/ 896 h 1076"/>
                <a:gd name="T34" fmla="*/ 528 w 578"/>
                <a:gd name="T35" fmla="*/ 896 h 1076"/>
                <a:gd name="T36" fmla="*/ 577 w 578"/>
                <a:gd name="T37" fmla="*/ 896 h 1076"/>
                <a:gd name="T38" fmla="*/ 577 w 578"/>
                <a:gd name="T39" fmla="*/ 179 h 10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78" h="1076">
                  <a:moveTo>
                    <a:pt x="577" y="179"/>
                  </a:moveTo>
                  <a:lnTo>
                    <a:pt x="577" y="179"/>
                  </a:lnTo>
                  <a:cubicBezTo>
                    <a:pt x="528" y="179"/>
                    <a:pt x="528" y="179"/>
                    <a:pt x="528" y="179"/>
                  </a:cubicBezTo>
                  <a:lnTo>
                    <a:pt x="528" y="179"/>
                  </a:lnTo>
                  <a:cubicBezTo>
                    <a:pt x="481" y="179"/>
                    <a:pt x="481" y="179"/>
                    <a:pt x="481" y="179"/>
                  </a:cubicBezTo>
                  <a:cubicBezTo>
                    <a:pt x="481" y="162"/>
                    <a:pt x="481" y="162"/>
                    <a:pt x="481" y="162"/>
                  </a:cubicBezTo>
                  <a:cubicBezTo>
                    <a:pt x="481" y="113"/>
                    <a:pt x="398" y="73"/>
                    <a:pt x="398" y="7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6"/>
                    <a:pt x="0" y="326"/>
                    <a:pt x="0" y="326"/>
                  </a:cubicBezTo>
                  <a:cubicBezTo>
                    <a:pt x="0" y="464"/>
                    <a:pt x="0" y="464"/>
                    <a:pt x="0" y="464"/>
                  </a:cubicBezTo>
                  <a:cubicBezTo>
                    <a:pt x="0" y="611"/>
                    <a:pt x="0" y="611"/>
                    <a:pt x="0" y="611"/>
                  </a:cubicBezTo>
                  <a:cubicBezTo>
                    <a:pt x="0" y="692"/>
                    <a:pt x="0" y="692"/>
                    <a:pt x="0" y="692"/>
                  </a:cubicBezTo>
                  <a:cubicBezTo>
                    <a:pt x="0" y="1075"/>
                    <a:pt x="0" y="1075"/>
                    <a:pt x="0" y="1075"/>
                  </a:cubicBezTo>
                  <a:cubicBezTo>
                    <a:pt x="398" y="1002"/>
                    <a:pt x="398" y="1002"/>
                    <a:pt x="398" y="1002"/>
                  </a:cubicBezTo>
                  <a:cubicBezTo>
                    <a:pt x="398" y="1002"/>
                    <a:pt x="481" y="960"/>
                    <a:pt x="481" y="911"/>
                  </a:cubicBezTo>
                  <a:cubicBezTo>
                    <a:pt x="481" y="896"/>
                    <a:pt x="481" y="896"/>
                    <a:pt x="481" y="896"/>
                  </a:cubicBezTo>
                  <a:cubicBezTo>
                    <a:pt x="528" y="896"/>
                    <a:pt x="528" y="896"/>
                    <a:pt x="528" y="896"/>
                  </a:cubicBezTo>
                  <a:lnTo>
                    <a:pt x="528" y="896"/>
                  </a:lnTo>
                  <a:cubicBezTo>
                    <a:pt x="577" y="896"/>
                    <a:pt x="577" y="896"/>
                    <a:pt x="577" y="896"/>
                  </a:cubicBezTo>
                  <a:lnTo>
                    <a:pt x="577" y="179"/>
                  </a:lnTo>
                </a:path>
              </a:pathLst>
            </a:custGeom>
            <a:solidFill>
              <a:srgbClr val="98989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Freeform 19"/>
            <p:cNvSpPr>
              <a:spLocks noChangeArrowheads="1"/>
            </p:cNvSpPr>
            <p:nvPr/>
          </p:nvSpPr>
          <p:spPr bwMode="auto">
            <a:xfrm>
              <a:off x="3709988" y="903288"/>
              <a:ext cx="2000250" cy="2000250"/>
            </a:xfrm>
            <a:custGeom>
              <a:avLst/>
              <a:gdLst>
                <a:gd name="T0" fmla="*/ 2778 w 5557"/>
                <a:gd name="T1" fmla="*/ 0 h 5556"/>
                <a:gd name="T2" fmla="*/ 2778 w 5557"/>
                <a:gd name="T3" fmla="*/ 0 h 5556"/>
                <a:gd name="T4" fmla="*/ 0 w 5557"/>
                <a:gd name="T5" fmla="*/ 2778 h 5556"/>
                <a:gd name="T6" fmla="*/ 2778 w 5557"/>
                <a:gd name="T7" fmla="*/ 5555 h 5556"/>
                <a:gd name="T8" fmla="*/ 5556 w 5557"/>
                <a:gd name="T9" fmla="*/ 2778 h 5556"/>
                <a:gd name="T10" fmla="*/ 2778 w 5557"/>
                <a:gd name="T11" fmla="*/ 0 h 5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57" h="5556">
                  <a:moveTo>
                    <a:pt x="2778" y="0"/>
                  </a:moveTo>
                  <a:lnTo>
                    <a:pt x="2778" y="0"/>
                  </a:lnTo>
                  <a:cubicBezTo>
                    <a:pt x="1238" y="0"/>
                    <a:pt x="0" y="1245"/>
                    <a:pt x="0" y="2778"/>
                  </a:cubicBezTo>
                  <a:cubicBezTo>
                    <a:pt x="0" y="4308"/>
                    <a:pt x="1238" y="5555"/>
                    <a:pt x="2778" y="5555"/>
                  </a:cubicBezTo>
                  <a:cubicBezTo>
                    <a:pt x="4308" y="5555"/>
                    <a:pt x="5556" y="4308"/>
                    <a:pt x="5556" y="2778"/>
                  </a:cubicBezTo>
                  <a:cubicBezTo>
                    <a:pt x="5556" y="1245"/>
                    <a:pt x="4308" y="0"/>
                    <a:pt x="2778" y="0"/>
                  </a:cubicBezTo>
                </a:path>
              </a:pathLst>
            </a:custGeom>
            <a:solidFill>
              <a:srgbClr val="16181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Freeform 20"/>
            <p:cNvSpPr>
              <a:spLocks noChangeArrowheads="1"/>
            </p:cNvSpPr>
            <p:nvPr/>
          </p:nvSpPr>
          <p:spPr bwMode="auto">
            <a:xfrm>
              <a:off x="3787775" y="981075"/>
              <a:ext cx="1843088" cy="1841500"/>
            </a:xfrm>
            <a:custGeom>
              <a:avLst/>
              <a:gdLst>
                <a:gd name="T0" fmla="*/ 2560 w 5118"/>
                <a:gd name="T1" fmla="*/ 197 h 5117"/>
                <a:gd name="T2" fmla="*/ 2560 w 5118"/>
                <a:gd name="T3" fmla="*/ 197 h 5117"/>
                <a:gd name="T4" fmla="*/ 4923 w 5118"/>
                <a:gd name="T5" fmla="*/ 2560 h 5117"/>
                <a:gd name="T6" fmla="*/ 2560 w 5118"/>
                <a:gd name="T7" fmla="*/ 4922 h 5117"/>
                <a:gd name="T8" fmla="*/ 197 w 5118"/>
                <a:gd name="T9" fmla="*/ 2560 h 5117"/>
                <a:gd name="T10" fmla="*/ 2560 w 5118"/>
                <a:gd name="T11" fmla="*/ 197 h 5117"/>
                <a:gd name="T12" fmla="*/ 2560 w 5118"/>
                <a:gd name="T13" fmla="*/ 0 h 5117"/>
                <a:gd name="T14" fmla="*/ 2560 w 5118"/>
                <a:gd name="T15" fmla="*/ 0 h 5117"/>
                <a:gd name="T16" fmla="*/ 1565 w 5118"/>
                <a:gd name="T17" fmla="*/ 204 h 5117"/>
                <a:gd name="T18" fmla="*/ 752 w 5118"/>
                <a:gd name="T19" fmla="*/ 752 h 5117"/>
                <a:gd name="T20" fmla="*/ 197 w 5118"/>
                <a:gd name="T21" fmla="*/ 1565 h 5117"/>
                <a:gd name="T22" fmla="*/ 0 w 5118"/>
                <a:gd name="T23" fmla="*/ 2560 h 5117"/>
                <a:gd name="T24" fmla="*/ 197 w 5118"/>
                <a:gd name="T25" fmla="*/ 3552 h 5117"/>
                <a:gd name="T26" fmla="*/ 752 w 5118"/>
                <a:gd name="T27" fmla="*/ 4367 h 5117"/>
                <a:gd name="T28" fmla="*/ 1565 w 5118"/>
                <a:gd name="T29" fmla="*/ 4912 h 5117"/>
                <a:gd name="T30" fmla="*/ 2560 w 5118"/>
                <a:gd name="T31" fmla="*/ 5116 h 5117"/>
                <a:gd name="T32" fmla="*/ 3552 w 5118"/>
                <a:gd name="T33" fmla="*/ 4912 h 5117"/>
                <a:gd name="T34" fmla="*/ 4368 w 5118"/>
                <a:gd name="T35" fmla="*/ 4367 h 5117"/>
                <a:gd name="T36" fmla="*/ 4913 w 5118"/>
                <a:gd name="T37" fmla="*/ 3552 h 5117"/>
                <a:gd name="T38" fmla="*/ 5117 w 5118"/>
                <a:gd name="T39" fmla="*/ 2560 h 5117"/>
                <a:gd name="T40" fmla="*/ 4913 w 5118"/>
                <a:gd name="T41" fmla="*/ 1565 h 5117"/>
                <a:gd name="T42" fmla="*/ 4368 w 5118"/>
                <a:gd name="T43" fmla="*/ 752 h 5117"/>
                <a:gd name="T44" fmla="*/ 3552 w 5118"/>
                <a:gd name="T45" fmla="*/ 204 h 5117"/>
                <a:gd name="T46" fmla="*/ 2560 w 5118"/>
                <a:gd name="T47" fmla="*/ 0 h 5117"/>
                <a:gd name="T48" fmla="*/ 2560 w 5118"/>
                <a:gd name="T49" fmla="*/ 197 h 5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118" h="5117">
                  <a:moveTo>
                    <a:pt x="2560" y="197"/>
                  </a:moveTo>
                  <a:lnTo>
                    <a:pt x="2560" y="197"/>
                  </a:lnTo>
                  <a:cubicBezTo>
                    <a:pt x="3862" y="197"/>
                    <a:pt x="4923" y="1255"/>
                    <a:pt x="4923" y="2560"/>
                  </a:cubicBezTo>
                  <a:cubicBezTo>
                    <a:pt x="4923" y="3861"/>
                    <a:pt x="3862" y="4922"/>
                    <a:pt x="2560" y="4922"/>
                  </a:cubicBezTo>
                  <a:cubicBezTo>
                    <a:pt x="1256" y="4922"/>
                    <a:pt x="197" y="3861"/>
                    <a:pt x="197" y="2560"/>
                  </a:cubicBezTo>
                  <a:cubicBezTo>
                    <a:pt x="197" y="1255"/>
                    <a:pt x="1256" y="197"/>
                    <a:pt x="2560" y="197"/>
                  </a:cubicBezTo>
                  <a:lnTo>
                    <a:pt x="2560" y="0"/>
                  </a:lnTo>
                  <a:lnTo>
                    <a:pt x="2560" y="0"/>
                  </a:lnTo>
                  <a:cubicBezTo>
                    <a:pt x="2209" y="0"/>
                    <a:pt x="1875" y="67"/>
                    <a:pt x="1565" y="204"/>
                  </a:cubicBezTo>
                  <a:cubicBezTo>
                    <a:pt x="1256" y="334"/>
                    <a:pt x="988" y="514"/>
                    <a:pt x="752" y="752"/>
                  </a:cubicBezTo>
                  <a:cubicBezTo>
                    <a:pt x="514" y="988"/>
                    <a:pt x="327" y="1255"/>
                    <a:pt x="197" y="1565"/>
                  </a:cubicBezTo>
                  <a:cubicBezTo>
                    <a:pt x="67" y="1884"/>
                    <a:pt x="0" y="2218"/>
                    <a:pt x="0" y="2560"/>
                  </a:cubicBezTo>
                  <a:cubicBezTo>
                    <a:pt x="0" y="2901"/>
                    <a:pt x="67" y="3242"/>
                    <a:pt x="197" y="3552"/>
                  </a:cubicBezTo>
                  <a:cubicBezTo>
                    <a:pt x="327" y="3861"/>
                    <a:pt x="514" y="4131"/>
                    <a:pt x="752" y="4367"/>
                  </a:cubicBezTo>
                  <a:cubicBezTo>
                    <a:pt x="988" y="4603"/>
                    <a:pt x="1256" y="4782"/>
                    <a:pt x="1565" y="4912"/>
                  </a:cubicBezTo>
                  <a:cubicBezTo>
                    <a:pt x="1875" y="5052"/>
                    <a:pt x="2209" y="5116"/>
                    <a:pt x="2560" y="5116"/>
                  </a:cubicBezTo>
                  <a:cubicBezTo>
                    <a:pt x="2901" y="5116"/>
                    <a:pt x="3235" y="5052"/>
                    <a:pt x="3552" y="4912"/>
                  </a:cubicBezTo>
                  <a:cubicBezTo>
                    <a:pt x="3854" y="4782"/>
                    <a:pt x="4132" y="4603"/>
                    <a:pt x="4368" y="4367"/>
                  </a:cubicBezTo>
                  <a:cubicBezTo>
                    <a:pt x="4604" y="4131"/>
                    <a:pt x="4783" y="3861"/>
                    <a:pt x="4913" y="3552"/>
                  </a:cubicBezTo>
                  <a:cubicBezTo>
                    <a:pt x="5043" y="3242"/>
                    <a:pt x="5117" y="2901"/>
                    <a:pt x="5117" y="2560"/>
                  </a:cubicBezTo>
                  <a:cubicBezTo>
                    <a:pt x="5117" y="2218"/>
                    <a:pt x="5043" y="1884"/>
                    <a:pt x="4913" y="1565"/>
                  </a:cubicBezTo>
                  <a:cubicBezTo>
                    <a:pt x="4783" y="1255"/>
                    <a:pt x="4604" y="988"/>
                    <a:pt x="4368" y="752"/>
                  </a:cubicBezTo>
                  <a:cubicBezTo>
                    <a:pt x="4132" y="514"/>
                    <a:pt x="3854" y="334"/>
                    <a:pt x="3552" y="204"/>
                  </a:cubicBezTo>
                  <a:cubicBezTo>
                    <a:pt x="3235" y="67"/>
                    <a:pt x="2901" y="0"/>
                    <a:pt x="2560" y="0"/>
                  </a:cubicBezTo>
                  <a:lnTo>
                    <a:pt x="2560" y="197"/>
                  </a:lnTo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" name="Picture Placeholder 22"/>
          <p:cNvSpPr>
            <a:spLocks noGrp="1"/>
          </p:cNvSpPr>
          <p:nvPr>
            <p:ph type="pic" sz="quarter" idx="19"/>
          </p:nvPr>
        </p:nvSpPr>
        <p:spPr>
          <a:xfrm>
            <a:off x="2384265" y="2069484"/>
            <a:ext cx="1155900" cy="1155179"/>
          </a:xfrm>
          <a:prstGeom prst="ellipse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endParaRPr lang="en-US" dirty="0"/>
          </a:p>
        </p:txBody>
      </p:sp>
      <p:grpSp>
        <p:nvGrpSpPr>
          <p:cNvPr id="44" name="Group 43"/>
          <p:cNvGrpSpPr/>
          <p:nvPr userDrawn="1"/>
        </p:nvGrpSpPr>
        <p:grpSpPr>
          <a:xfrm>
            <a:off x="5464035" y="1654043"/>
            <a:ext cx="1413905" cy="1997924"/>
            <a:chOff x="3709988" y="443215"/>
            <a:chExt cx="2070100" cy="2925159"/>
          </a:xfrm>
        </p:grpSpPr>
        <p:sp>
          <p:nvSpPr>
            <p:cNvPr id="45" name="Freeform 16"/>
            <p:cNvSpPr>
              <a:spLocks noChangeArrowheads="1"/>
            </p:cNvSpPr>
            <p:nvPr/>
          </p:nvSpPr>
          <p:spPr bwMode="auto">
            <a:xfrm>
              <a:off x="4059239" y="443215"/>
              <a:ext cx="1308099" cy="854075"/>
            </a:xfrm>
            <a:custGeom>
              <a:avLst/>
              <a:gdLst>
                <a:gd name="T0" fmla="*/ 1815 w 3634"/>
                <a:gd name="T1" fmla="*/ 2370 h 2371"/>
                <a:gd name="T2" fmla="*/ 1815 w 3634"/>
                <a:gd name="T3" fmla="*/ 2370 h 2371"/>
                <a:gd name="T4" fmla="*/ 3633 w 3634"/>
                <a:gd name="T5" fmla="*/ 1979 h 2371"/>
                <a:gd name="T6" fmla="*/ 3289 w 3634"/>
                <a:gd name="T7" fmla="*/ 1336 h 2371"/>
                <a:gd name="T8" fmla="*/ 3218 w 3634"/>
                <a:gd name="T9" fmla="*/ 392 h 2371"/>
                <a:gd name="T10" fmla="*/ 2997 w 3634"/>
                <a:gd name="T11" fmla="*/ 115 h 2371"/>
                <a:gd name="T12" fmla="*/ 1832 w 3634"/>
                <a:gd name="T13" fmla="*/ 0 h 2371"/>
                <a:gd name="T14" fmla="*/ 1815 w 3634"/>
                <a:gd name="T15" fmla="*/ 0 h 2371"/>
                <a:gd name="T16" fmla="*/ 1798 w 3634"/>
                <a:gd name="T17" fmla="*/ 0 h 2371"/>
                <a:gd name="T18" fmla="*/ 644 w 3634"/>
                <a:gd name="T19" fmla="*/ 115 h 2371"/>
                <a:gd name="T20" fmla="*/ 415 w 3634"/>
                <a:gd name="T21" fmla="*/ 392 h 2371"/>
                <a:gd name="T22" fmla="*/ 349 w 3634"/>
                <a:gd name="T23" fmla="*/ 1336 h 2371"/>
                <a:gd name="T24" fmla="*/ 0 w 3634"/>
                <a:gd name="T25" fmla="*/ 1979 h 2371"/>
                <a:gd name="T26" fmla="*/ 1815 w 3634"/>
                <a:gd name="T27" fmla="*/ 2370 h 2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634" h="2371">
                  <a:moveTo>
                    <a:pt x="1815" y="2370"/>
                  </a:moveTo>
                  <a:lnTo>
                    <a:pt x="1815" y="2370"/>
                  </a:lnTo>
                  <a:cubicBezTo>
                    <a:pt x="3633" y="1979"/>
                    <a:pt x="3633" y="1979"/>
                    <a:pt x="3633" y="1979"/>
                  </a:cubicBezTo>
                  <a:cubicBezTo>
                    <a:pt x="3405" y="1832"/>
                    <a:pt x="3314" y="1557"/>
                    <a:pt x="3289" y="1336"/>
                  </a:cubicBezTo>
                  <a:cubicBezTo>
                    <a:pt x="3257" y="1117"/>
                    <a:pt x="3233" y="562"/>
                    <a:pt x="3218" y="392"/>
                  </a:cubicBezTo>
                  <a:cubicBezTo>
                    <a:pt x="3201" y="221"/>
                    <a:pt x="3120" y="154"/>
                    <a:pt x="2997" y="115"/>
                  </a:cubicBezTo>
                  <a:cubicBezTo>
                    <a:pt x="2867" y="73"/>
                    <a:pt x="2329" y="0"/>
                    <a:pt x="1832" y="0"/>
                  </a:cubicBezTo>
                  <a:cubicBezTo>
                    <a:pt x="1823" y="0"/>
                    <a:pt x="1823" y="0"/>
                    <a:pt x="1815" y="0"/>
                  </a:cubicBezTo>
                  <a:cubicBezTo>
                    <a:pt x="1815" y="0"/>
                    <a:pt x="1808" y="0"/>
                    <a:pt x="1798" y="0"/>
                  </a:cubicBezTo>
                  <a:cubicBezTo>
                    <a:pt x="1302" y="0"/>
                    <a:pt x="764" y="73"/>
                    <a:pt x="644" y="115"/>
                  </a:cubicBezTo>
                  <a:cubicBezTo>
                    <a:pt x="521" y="154"/>
                    <a:pt x="430" y="221"/>
                    <a:pt x="415" y="392"/>
                  </a:cubicBezTo>
                  <a:cubicBezTo>
                    <a:pt x="398" y="562"/>
                    <a:pt x="373" y="1117"/>
                    <a:pt x="349" y="1336"/>
                  </a:cubicBezTo>
                  <a:cubicBezTo>
                    <a:pt x="324" y="1557"/>
                    <a:pt x="226" y="1832"/>
                    <a:pt x="0" y="1979"/>
                  </a:cubicBezTo>
                  <a:lnTo>
                    <a:pt x="1815" y="237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Freeform 17"/>
            <p:cNvSpPr>
              <a:spLocks noChangeArrowheads="1"/>
            </p:cNvSpPr>
            <p:nvPr/>
          </p:nvSpPr>
          <p:spPr bwMode="auto">
            <a:xfrm>
              <a:off x="4059239" y="2512711"/>
              <a:ext cx="1308099" cy="855663"/>
            </a:xfrm>
            <a:custGeom>
              <a:avLst/>
              <a:gdLst>
                <a:gd name="T0" fmla="*/ 1815 w 3634"/>
                <a:gd name="T1" fmla="*/ 0 h 2378"/>
                <a:gd name="T2" fmla="*/ 1815 w 3634"/>
                <a:gd name="T3" fmla="*/ 0 h 2378"/>
                <a:gd name="T4" fmla="*/ 0 w 3634"/>
                <a:gd name="T5" fmla="*/ 390 h 2378"/>
                <a:gd name="T6" fmla="*/ 349 w 3634"/>
                <a:gd name="T7" fmla="*/ 1034 h 2378"/>
                <a:gd name="T8" fmla="*/ 415 w 3634"/>
                <a:gd name="T9" fmla="*/ 1977 h 2378"/>
                <a:gd name="T10" fmla="*/ 644 w 3634"/>
                <a:gd name="T11" fmla="*/ 2262 h 2378"/>
                <a:gd name="T12" fmla="*/ 1798 w 3634"/>
                <a:gd name="T13" fmla="*/ 2377 h 2378"/>
                <a:gd name="T14" fmla="*/ 1815 w 3634"/>
                <a:gd name="T15" fmla="*/ 2377 h 2378"/>
                <a:gd name="T16" fmla="*/ 1832 w 3634"/>
                <a:gd name="T17" fmla="*/ 2377 h 2378"/>
                <a:gd name="T18" fmla="*/ 2997 w 3634"/>
                <a:gd name="T19" fmla="*/ 2262 h 2378"/>
                <a:gd name="T20" fmla="*/ 3218 w 3634"/>
                <a:gd name="T21" fmla="*/ 1977 h 2378"/>
                <a:gd name="T22" fmla="*/ 3289 w 3634"/>
                <a:gd name="T23" fmla="*/ 1034 h 2378"/>
                <a:gd name="T24" fmla="*/ 3633 w 3634"/>
                <a:gd name="T25" fmla="*/ 390 h 2378"/>
                <a:gd name="T26" fmla="*/ 1815 w 3634"/>
                <a:gd name="T27" fmla="*/ 0 h 2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634" h="2378">
                  <a:moveTo>
                    <a:pt x="1815" y="0"/>
                  </a:moveTo>
                  <a:lnTo>
                    <a:pt x="1815" y="0"/>
                  </a:lnTo>
                  <a:cubicBezTo>
                    <a:pt x="0" y="390"/>
                    <a:pt x="0" y="390"/>
                    <a:pt x="0" y="390"/>
                  </a:cubicBezTo>
                  <a:cubicBezTo>
                    <a:pt x="226" y="535"/>
                    <a:pt x="324" y="813"/>
                    <a:pt x="349" y="1034"/>
                  </a:cubicBezTo>
                  <a:cubicBezTo>
                    <a:pt x="373" y="1252"/>
                    <a:pt x="398" y="1808"/>
                    <a:pt x="415" y="1977"/>
                  </a:cubicBezTo>
                  <a:cubicBezTo>
                    <a:pt x="430" y="2149"/>
                    <a:pt x="521" y="2223"/>
                    <a:pt x="644" y="2262"/>
                  </a:cubicBezTo>
                  <a:cubicBezTo>
                    <a:pt x="764" y="2296"/>
                    <a:pt x="1302" y="2377"/>
                    <a:pt x="1798" y="2377"/>
                  </a:cubicBezTo>
                  <a:cubicBezTo>
                    <a:pt x="1808" y="2377"/>
                    <a:pt x="1815" y="2377"/>
                    <a:pt x="1815" y="2377"/>
                  </a:cubicBezTo>
                  <a:cubicBezTo>
                    <a:pt x="1823" y="2377"/>
                    <a:pt x="1823" y="2377"/>
                    <a:pt x="1832" y="2377"/>
                  </a:cubicBezTo>
                  <a:cubicBezTo>
                    <a:pt x="2329" y="2377"/>
                    <a:pt x="2867" y="2296"/>
                    <a:pt x="2997" y="2262"/>
                  </a:cubicBezTo>
                  <a:cubicBezTo>
                    <a:pt x="3120" y="2223"/>
                    <a:pt x="3201" y="2149"/>
                    <a:pt x="3218" y="1977"/>
                  </a:cubicBezTo>
                  <a:cubicBezTo>
                    <a:pt x="3233" y="1808"/>
                    <a:pt x="3257" y="1252"/>
                    <a:pt x="3289" y="1034"/>
                  </a:cubicBezTo>
                  <a:cubicBezTo>
                    <a:pt x="3314" y="813"/>
                    <a:pt x="3405" y="535"/>
                    <a:pt x="3633" y="390"/>
                  </a:cubicBezTo>
                  <a:lnTo>
                    <a:pt x="1815" y="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Freeform 18"/>
            <p:cNvSpPr>
              <a:spLocks noChangeArrowheads="1"/>
            </p:cNvSpPr>
            <p:nvPr/>
          </p:nvSpPr>
          <p:spPr bwMode="auto">
            <a:xfrm>
              <a:off x="5572125" y="1709738"/>
              <a:ext cx="207963" cy="387350"/>
            </a:xfrm>
            <a:custGeom>
              <a:avLst/>
              <a:gdLst>
                <a:gd name="T0" fmla="*/ 577 w 578"/>
                <a:gd name="T1" fmla="*/ 179 h 1076"/>
                <a:gd name="T2" fmla="*/ 577 w 578"/>
                <a:gd name="T3" fmla="*/ 179 h 1076"/>
                <a:gd name="T4" fmla="*/ 528 w 578"/>
                <a:gd name="T5" fmla="*/ 179 h 1076"/>
                <a:gd name="T6" fmla="*/ 528 w 578"/>
                <a:gd name="T7" fmla="*/ 179 h 1076"/>
                <a:gd name="T8" fmla="*/ 481 w 578"/>
                <a:gd name="T9" fmla="*/ 179 h 1076"/>
                <a:gd name="T10" fmla="*/ 481 w 578"/>
                <a:gd name="T11" fmla="*/ 162 h 1076"/>
                <a:gd name="T12" fmla="*/ 398 w 578"/>
                <a:gd name="T13" fmla="*/ 73 h 1076"/>
                <a:gd name="T14" fmla="*/ 0 w 578"/>
                <a:gd name="T15" fmla="*/ 0 h 1076"/>
                <a:gd name="T16" fmla="*/ 0 w 578"/>
                <a:gd name="T17" fmla="*/ 326 h 1076"/>
                <a:gd name="T18" fmla="*/ 0 w 578"/>
                <a:gd name="T19" fmla="*/ 464 h 1076"/>
                <a:gd name="T20" fmla="*/ 0 w 578"/>
                <a:gd name="T21" fmla="*/ 611 h 1076"/>
                <a:gd name="T22" fmla="*/ 0 w 578"/>
                <a:gd name="T23" fmla="*/ 692 h 1076"/>
                <a:gd name="T24" fmla="*/ 0 w 578"/>
                <a:gd name="T25" fmla="*/ 1075 h 1076"/>
                <a:gd name="T26" fmla="*/ 398 w 578"/>
                <a:gd name="T27" fmla="*/ 1002 h 1076"/>
                <a:gd name="T28" fmla="*/ 481 w 578"/>
                <a:gd name="T29" fmla="*/ 911 h 1076"/>
                <a:gd name="T30" fmla="*/ 481 w 578"/>
                <a:gd name="T31" fmla="*/ 896 h 1076"/>
                <a:gd name="T32" fmla="*/ 528 w 578"/>
                <a:gd name="T33" fmla="*/ 896 h 1076"/>
                <a:gd name="T34" fmla="*/ 528 w 578"/>
                <a:gd name="T35" fmla="*/ 896 h 1076"/>
                <a:gd name="T36" fmla="*/ 577 w 578"/>
                <a:gd name="T37" fmla="*/ 896 h 1076"/>
                <a:gd name="T38" fmla="*/ 577 w 578"/>
                <a:gd name="T39" fmla="*/ 179 h 10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78" h="1076">
                  <a:moveTo>
                    <a:pt x="577" y="179"/>
                  </a:moveTo>
                  <a:lnTo>
                    <a:pt x="577" y="179"/>
                  </a:lnTo>
                  <a:cubicBezTo>
                    <a:pt x="528" y="179"/>
                    <a:pt x="528" y="179"/>
                    <a:pt x="528" y="179"/>
                  </a:cubicBezTo>
                  <a:lnTo>
                    <a:pt x="528" y="179"/>
                  </a:lnTo>
                  <a:cubicBezTo>
                    <a:pt x="481" y="179"/>
                    <a:pt x="481" y="179"/>
                    <a:pt x="481" y="179"/>
                  </a:cubicBezTo>
                  <a:cubicBezTo>
                    <a:pt x="481" y="162"/>
                    <a:pt x="481" y="162"/>
                    <a:pt x="481" y="162"/>
                  </a:cubicBezTo>
                  <a:cubicBezTo>
                    <a:pt x="481" y="113"/>
                    <a:pt x="398" y="73"/>
                    <a:pt x="398" y="7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6"/>
                    <a:pt x="0" y="326"/>
                    <a:pt x="0" y="326"/>
                  </a:cubicBezTo>
                  <a:cubicBezTo>
                    <a:pt x="0" y="464"/>
                    <a:pt x="0" y="464"/>
                    <a:pt x="0" y="464"/>
                  </a:cubicBezTo>
                  <a:cubicBezTo>
                    <a:pt x="0" y="611"/>
                    <a:pt x="0" y="611"/>
                    <a:pt x="0" y="611"/>
                  </a:cubicBezTo>
                  <a:cubicBezTo>
                    <a:pt x="0" y="692"/>
                    <a:pt x="0" y="692"/>
                    <a:pt x="0" y="692"/>
                  </a:cubicBezTo>
                  <a:cubicBezTo>
                    <a:pt x="0" y="1075"/>
                    <a:pt x="0" y="1075"/>
                    <a:pt x="0" y="1075"/>
                  </a:cubicBezTo>
                  <a:cubicBezTo>
                    <a:pt x="398" y="1002"/>
                    <a:pt x="398" y="1002"/>
                    <a:pt x="398" y="1002"/>
                  </a:cubicBezTo>
                  <a:cubicBezTo>
                    <a:pt x="398" y="1002"/>
                    <a:pt x="481" y="960"/>
                    <a:pt x="481" y="911"/>
                  </a:cubicBezTo>
                  <a:cubicBezTo>
                    <a:pt x="481" y="896"/>
                    <a:pt x="481" y="896"/>
                    <a:pt x="481" y="896"/>
                  </a:cubicBezTo>
                  <a:cubicBezTo>
                    <a:pt x="528" y="896"/>
                    <a:pt x="528" y="896"/>
                    <a:pt x="528" y="896"/>
                  </a:cubicBezTo>
                  <a:lnTo>
                    <a:pt x="528" y="896"/>
                  </a:lnTo>
                  <a:cubicBezTo>
                    <a:pt x="577" y="896"/>
                    <a:pt x="577" y="896"/>
                    <a:pt x="577" y="896"/>
                  </a:cubicBezTo>
                  <a:lnTo>
                    <a:pt x="577" y="179"/>
                  </a:lnTo>
                </a:path>
              </a:pathLst>
            </a:custGeom>
            <a:solidFill>
              <a:srgbClr val="98989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Freeform 19"/>
            <p:cNvSpPr>
              <a:spLocks noChangeArrowheads="1"/>
            </p:cNvSpPr>
            <p:nvPr/>
          </p:nvSpPr>
          <p:spPr bwMode="auto">
            <a:xfrm>
              <a:off x="3709988" y="903288"/>
              <a:ext cx="2000250" cy="2000250"/>
            </a:xfrm>
            <a:custGeom>
              <a:avLst/>
              <a:gdLst>
                <a:gd name="T0" fmla="*/ 2778 w 5557"/>
                <a:gd name="T1" fmla="*/ 0 h 5556"/>
                <a:gd name="T2" fmla="*/ 2778 w 5557"/>
                <a:gd name="T3" fmla="*/ 0 h 5556"/>
                <a:gd name="T4" fmla="*/ 0 w 5557"/>
                <a:gd name="T5" fmla="*/ 2778 h 5556"/>
                <a:gd name="T6" fmla="*/ 2778 w 5557"/>
                <a:gd name="T7" fmla="*/ 5555 h 5556"/>
                <a:gd name="T8" fmla="*/ 5556 w 5557"/>
                <a:gd name="T9" fmla="*/ 2778 h 5556"/>
                <a:gd name="T10" fmla="*/ 2778 w 5557"/>
                <a:gd name="T11" fmla="*/ 0 h 5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57" h="5556">
                  <a:moveTo>
                    <a:pt x="2778" y="0"/>
                  </a:moveTo>
                  <a:lnTo>
                    <a:pt x="2778" y="0"/>
                  </a:lnTo>
                  <a:cubicBezTo>
                    <a:pt x="1238" y="0"/>
                    <a:pt x="0" y="1245"/>
                    <a:pt x="0" y="2778"/>
                  </a:cubicBezTo>
                  <a:cubicBezTo>
                    <a:pt x="0" y="4308"/>
                    <a:pt x="1238" y="5555"/>
                    <a:pt x="2778" y="5555"/>
                  </a:cubicBezTo>
                  <a:cubicBezTo>
                    <a:pt x="4308" y="5555"/>
                    <a:pt x="5556" y="4308"/>
                    <a:pt x="5556" y="2778"/>
                  </a:cubicBezTo>
                  <a:cubicBezTo>
                    <a:pt x="5556" y="1245"/>
                    <a:pt x="4308" y="0"/>
                    <a:pt x="2778" y="0"/>
                  </a:cubicBezTo>
                </a:path>
              </a:pathLst>
            </a:custGeom>
            <a:solidFill>
              <a:srgbClr val="16181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Freeform 20"/>
            <p:cNvSpPr>
              <a:spLocks noChangeArrowheads="1"/>
            </p:cNvSpPr>
            <p:nvPr/>
          </p:nvSpPr>
          <p:spPr bwMode="auto">
            <a:xfrm>
              <a:off x="3787775" y="981075"/>
              <a:ext cx="1843088" cy="1841500"/>
            </a:xfrm>
            <a:custGeom>
              <a:avLst/>
              <a:gdLst>
                <a:gd name="T0" fmla="*/ 2560 w 5118"/>
                <a:gd name="T1" fmla="*/ 197 h 5117"/>
                <a:gd name="T2" fmla="*/ 2560 w 5118"/>
                <a:gd name="T3" fmla="*/ 197 h 5117"/>
                <a:gd name="T4" fmla="*/ 4923 w 5118"/>
                <a:gd name="T5" fmla="*/ 2560 h 5117"/>
                <a:gd name="T6" fmla="*/ 2560 w 5118"/>
                <a:gd name="T7" fmla="*/ 4922 h 5117"/>
                <a:gd name="T8" fmla="*/ 197 w 5118"/>
                <a:gd name="T9" fmla="*/ 2560 h 5117"/>
                <a:gd name="T10" fmla="*/ 2560 w 5118"/>
                <a:gd name="T11" fmla="*/ 197 h 5117"/>
                <a:gd name="T12" fmla="*/ 2560 w 5118"/>
                <a:gd name="T13" fmla="*/ 0 h 5117"/>
                <a:gd name="T14" fmla="*/ 2560 w 5118"/>
                <a:gd name="T15" fmla="*/ 0 h 5117"/>
                <a:gd name="T16" fmla="*/ 1565 w 5118"/>
                <a:gd name="T17" fmla="*/ 204 h 5117"/>
                <a:gd name="T18" fmla="*/ 752 w 5118"/>
                <a:gd name="T19" fmla="*/ 752 h 5117"/>
                <a:gd name="T20" fmla="*/ 197 w 5118"/>
                <a:gd name="T21" fmla="*/ 1565 h 5117"/>
                <a:gd name="T22" fmla="*/ 0 w 5118"/>
                <a:gd name="T23" fmla="*/ 2560 h 5117"/>
                <a:gd name="T24" fmla="*/ 197 w 5118"/>
                <a:gd name="T25" fmla="*/ 3552 h 5117"/>
                <a:gd name="T26" fmla="*/ 752 w 5118"/>
                <a:gd name="T27" fmla="*/ 4367 h 5117"/>
                <a:gd name="T28" fmla="*/ 1565 w 5118"/>
                <a:gd name="T29" fmla="*/ 4912 h 5117"/>
                <a:gd name="T30" fmla="*/ 2560 w 5118"/>
                <a:gd name="T31" fmla="*/ 5116 h 5117"/>
                <a:gd name="T32" fmla="*/ 3552 w 5118"/>
                <a:gd name="T33" fmla="*/ 4912 h 5117"/>
                <a:gd name="T34" fmla="*/ 4368 w 5118"/>
                <a:gd name="T35" fmla="*/ 4367 h 5117"/>
                <a:gd name="T36" fmla="*/ 4913 w 5118"/>
                <a:gd name="T37" fmla="*/ 3552 h 5117"/>
                <a:gd name="T38" fmla="*/ 5117 w 5118"/>
                <a:gd name="T39" fmla="*/ 2560 h 5117"/>
                <a:gd name="T40" fmla="*/ 4913 w 5118"/>
                <a:gd name="T41" fmla="*/ 1565 h 5117"/>
                <a:gd name="T42" fmla="*/ 4368 w 5118"/>
                <a:gd name="T43" fmla="*/ 752 h 5117"/>
                <a:gd name="T44" fmla="*/ 3552 w 5118"/>
                <a:gd name="T45" fmla="*/ 204 h 5117"/>
                <a:gd name="T46" fmla="*/ 2560 w 5118"/>
                <a:gd name="T47" fmla="*/ 0 h 5117"/>
                <a:gd name="T48" fmla="*/ 2560 w 5118"/>
                <a:gd name="T49" fmla="*/ 197 h 5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118" h="5117">
                  <a:moveTo>
                    <a:pt x="2560" y="197"/>
                  </a:moveTo>
                  <a:lnTo>
                    <a:pt x="2560" y="197"/>
                  </a:lnTo>
                  <a:cubicBezTo>
                    <a:pt x="3862" y="197"/>
                    <a:pt x="4923" y="1255"/>
                    <a:pt x="4923" y="2560"/>
                  </a:cubicBezTo>
                  <a:cubicBezTo>
                    <a:pt x="4923" y="3861"/>
                    <a:pt x="3862" y="4922"/>
                    <a:pt x="2560" y="4922"/>
                  </a:cubicBezTo>
                  <a:cubicBezTo>
                    <a:pt x="1256" y="4922"/>
                    <a:pt x="197" y="3861"/>
                    <a:pt x="197" y="2560"/>
                  </a:cubicBezTo>
                  <a:cubicBezTo>
                    <a:pt x="197" y="1255"/>
                    <a:pt x="1256" y="197"/>
                    <a:pt x="2560" y="197"/>
                  </a:cubicBezTo>
                  <a:lnTo>
                    <a:pt x="2560" y="0"/>
                  </a:lnTo>
                  <a:lnTo>
                    <a:pt x="2560" y="0"/>
                  </a:lnTo>
                  <a:cubicBezTo>
                    <a:pt x="2209" y="0"/>
                    <a:pt x="1875" y="67"/>
                    <a:pt x="1565" y="204"/>
                  </a:cubicBezTo>
                  <a:cubicBezTo>
                    <a:pt x="1256" y="334"/>
                    <a:pt x="988" y="514"/>
                    <a:pt x="752" y="752"/>
                  </a:cubicBezTo>
                  <a:cubicBezTo>
                    <a:pt x="514" y="988"/>
                    <a:pt x="327" y="1255"/>
                    <a:pt x="197" y="1565"/>
                  </a:cubicBezTo>
                  <a:cubicBezTo>
                    <a:pt x="67" y="1884"/>
                    <a:pt x="0" y="2218"/>
                    <a:pt x="0" y="2560"/>
                  </a:cubicBezTo>
                  <a:cubicBezTo>
                    <a:pt x="0" y="2901"/>
                    <a:pt x="67" y="3242"/>
                    <a:pt x="197" y="3552"/>
                  </a:cubicBezTo>
                  <a:cubicBezTo>
                    <a:pt x="327" y="3861"/>
                    <a:pt x="514" y="4131"/>
                    <a:pt x="752" y="4367"/>
                  </a:cubicBezTo>
                  <a:cubicBezTo>
                    <a:pt x="988" y="4603"/>
                    <a:pt x="1256" y="4782"/>
                    <a:pt x="1565" y="4912"/>
                  </a:cubicBezTo>
                  <a:cubicBezTo>
                    <a:pt x="1875" y="5052"/>
                    <a:pt x="2209" y="5116"/>
                    <a:pt x="2560" y="5116"/>
                  </a:cubicBezTo>
                  <a:cubicBezTo>
                    <a:pt x="2901" y="5116"/>
                    <a:pt x="3235" y="5052"/>
                    <a:pt x="3552" y="4912"/>
                  </a:cubicBezTo>
                  <a:cubicBezTo>
                    <a:pt x="3854" y="4782"/>
                    <a:pt x="4132" y="4603"/>
                    <a:pt x="4368" y="4367"/>
                  </a:cubicBezTo>
                  <a:cubicBezTo>
                    <a:pt x="4604" y="4131"/>
                    <a:pt x="4783" y="3861"/>
                    <a:pt x="4913" y="3552"/>
                  </a:cubicBezTo>
                  <a:cubicBezTo>
                    <a:pt x="5043" y="3242"/>
                    <a:pt x="5117" y="2901"/>
                    <a:pt x="5117" y="2560"/>
                  </a:cubicBezTo>
                  <a:cubicBezTo>
                    <a:pt x="5117" y="2218"/>
                    <a:pt x="5043" y="1884"/>
                    <a:pt x="4913" y="1565"/>
                  </a:cubicBezTo>
                  <a:cubicBezTo>
                    <a:pt x="4783" y="1255"/>
                    <a:pt x="4604" y="988"/>
                    <a:pt x="4368" y="752"/>
                  </a:cubicBezTo>
                  <a:cubicBezTo>
                    <a:pt x="4132" y="514"/>
                    <a:pt x="3854" y="334"/>
                    <a:pt x="3552" y="204"/>
                  </a:cubicBezTo>
                  <a:cubicBezTo>
                    <a:pt x="3235" y="67"/>
                    <a:pt x="2901" y="0"/>
                    <a:pt x="2560" y="0"/>
                  </a:cubicBezTo>
                  <a:lnTo>
                    <a:pt x="2560" y="197"/>
                  </a:lnTo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0" name="Picture Placeholder 22"/>
          <p:cNvSpPr>
            <a:spLocks noGrp="1"/>
          </p:cNvSpPr>
          <p:nvPr>
            <p:ph type="pic" sz="quarter" idx="23"/>
          </p:nvPr>
        </p:nvSpPr>
        <p:spPr>
          <a:xfrm>
            <a:off x="5571310" y="2069484"/>
            <a:ext cx="1155900" cy="1155179"/>
          </a:xfrm>
          <a:prstGeom prst="ellipse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35577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300"/>
                            </p:stCondLst>
                            <p:childTnLst>
                              <p:par>
                                <p:cTn id="2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800"/>
                            </p:stCondLst>
                            <p:childTnLst>
                              <p:par>
                                <p:cTn id="3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100"/>
                            </p:stCondLst>
                            <p:childTnLst>
                              <p:par>
                                <p:cTn id="3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600"/>
                            </p:stCondLst>
                            <p:childTnLst>
                              <p:par>
                                <p:cTn id="40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/>
      <p:bldP spid="65" grpId="0"/>
      <p:bldP spid="22" grpId="0"/>
      <p:bldP spid="50" grpId="0"/>
    </p:bld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607" y="0"/>
            <a:ext cx="329839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83592"/>
      </p:ext>
    </p:extLst>
  </p:cSld>
  <p:clrMapOvr>
    <a:masterClrMapping/>
  </p:clrMapOvr>
  <p:transition spd="slow">
    <p:push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lank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607" y="0"/>
            <a:ext cx="329839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041174"/>
      </p:ext>
    </p:extLst>
  </p:cSld>
  <p:clrMapOvr>
    <a:masterClrMapping/>
  </p:clrMapOvr>
  <p:transition spd="slow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lery_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lide Number Placeholder 5"/>
          <p:cNvSpPr txBox="1">
            <a:spLocks/>
          </p:cNvSpPr>
          <p:nvPr userDrawn="1"/>
        </p:nvSpPr>
        <p:spPr>
          <a:xfrm>
            <a:off x="0" y="186192"/>
            <a:ext cx="2610947" cy="911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700" kern="1200">
                <a:solidFill>
                  <a:srgbClr val="FFFFFF"/>
                </a:solidFill>
                <a:latin typeface="Open Sans"/>
                <a:ea typeface="+mn-ea"/>
                <a:cs typeface="Open San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dirty="0"/>
          </a:p>
        </p:txBody>
      </p:sp>
      <p:sp>
        <p:nvSpPr>
          <p:cNvPr id="66" name="Slide Number Placeholder 5"/>
          <p:cNvSpPr txBox="1">
            <a:spLocks/>
          </p:cNvSpPr>
          <p:nvPr userDrawn="1"/>
        </p:nvSpPr>
        <p:spPr>
          <a:xfrm>
            <a:off x="-1588" y="4854202"/>
            <a:ext cx="1947999" cy="29623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700" kern="1200">
                <a:solidFill>
                  <a:srgbClr val="FFFFFF"/>
                </a:solidFill>
                <a:latin typeface="Open Sans"/>
                <a:ea typeface="+mn-ea"/>
                <a:cs typeface="Open San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dirty="0"/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32" hasCustomPrompt="1"/>
          </p:nvPr>
        </p:nvSpPr>
        <p:spPr>
          <a:xfrm>
            <a:off x="4582894" y="6087"/>
            <a:ext cx="1026050" cy="102605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 algn="ctr">
              <a:buNone/>
              <a:defRPr sz="700">
                <a:solidFill>
                  <a:schemeClr val="tx1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33" hasCustomPrompt="1"/>
          </p:nvPr>
        </p:nvSpPr>
        <p:spPr>
          <a:xfrm>
            <a:off x="4582894" y="1030287"/>
            <a:ext cx="1026050" cy="102605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 algn="ctr">
              <a:buNone/>
              <a:defRPr sz="700">
                <a:solidFill>
                  <a:schemeClr val="tx1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34" hasCustomPrompt="1"/>
          </p:nvPr>
        </p:nvSpPr>
        <p:spPr>
          <a:xfrm>
            <a:off x="4582894" y="2056337"/>
            <a:ext cx="1026050" cy="102605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 algn="ctr">
              <a:buNone/>
              <a:defRPr sz="700">
                <a:solidFill>
                  <a:schemeClr val="tx1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35" hasCustomPrompt="1"/>
          </p:nvPr>
        </p:nvSpPr>
        <p:spPr>
          <a:xfrm>
            <a:off x="4582894" y="3082387"/>
            <a:ext cx="1026050" cy="102605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 algn="ctr">
              <a:buNone/>
              <a:defRPr sz="700">
                <a:solidFill>
                  <a:schemeClr val="tx1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28" name="Picture Placeholder 2"/>
          <p:cNvSpPr>
            <a:spLocks noGrp="1"/>
          </p:cNvSpPr>
          <p:nvPr>
            <p:ph type="pic" sz="quarter" idx="36" hasCustomPrompt="1"/>
          </p:nvPr>
        </p:nvSpPr>
        <p:spPr>
          <a:xfrm>
            <a:off x="4582894" y="4111100"/>
            <a:ext cx="1026050" cy="102605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 algn="ctr">
              <a:buNone/>
              <a:defRPr sz="700">
                <a:solidFill>
                  <a:schemeClr val="tx1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29" name="Picture Placeholder 2"/>
          <p:cNvSpPr>
            <a:spLocks noGrp="1"/>
          </p:cNvSpPr>
          <p:nvPr>
            <p:ph type="pic" sz="quarter" idx="37" hasCustomPrompt="1"/>
          </p:nvPr>
        </p:nvSpPr>
        <p:spPr>
          <a:xfrm>
            <a:off x="5608944" y="6087"/>
            <a:ext cx="1026050" cy="102605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 algn="ctr">
              <a:buNone/>
              <a:defRPr sz="700">
                <a:solidFill>
                  <a:schemeClr val="tx1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30" name="Picture Placeholder 2"/>
          <p:cNvSpPr>
            <a:spLocks noGrp="1"/>
          </p:cNvSpPr>
          <p:nvPr>
            <p:ph type="pic" sz="quarter" idx="38" hasCustomPrompt="1"/>
          </p:nvPr>
        </p:nvSpPr>
        <p:spPr>
          <a:xfrm>
            <a:off x="5608944" y="1030287"/>
            <a:ext cx="1026050" cy="102605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 algn="ctr">
              <a:buNone/>
              <a:defRPr sz="700">
                <a:solidFill>
                  <a:schemeClr val="tx1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31" name="Picture Placeholder 2"/>
          <p:cNvSpPr>
            <a:spLocks noGrp="1"/>
          </p:cNvSpPr>
          <p:nvPr>
            <p:ph type="pic" sz="quarter" idx="39" hasCustomPrompt="1"/>
          </p:nvPr>
        </p:nvSpPr>
        <p:spPr>
          <a:xfrm>
            <a:off x="5608944" y="2056337"/>
            <a:ext cx="1026050" cy="102605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 algn="ctr">
              <a:buNone/>
              <a:defRPr sz="700">
                <a:solidFill>
                  <a:schemeClr val="tx1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32" name="Picture Placeholder 2"/>
          <p:cNvSpPr>
            <a:spLocks noGrp="1"/>
          </p:cNvSpPr>
          <p:nvPr>
            <p:ph type="pic" sz="quarter" idx="40" hasCustomPrompt="1"/>
          </p:nvPr>
        </p:nvSpPr>
        <p:spPr>
          <a:xfrm>
            <a:off x="5608944" y="3082387"/>
            <a:ext cx="1026050" cy="102605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 algn="ctr">
              <a:buNone/>
              <a:defRPr sz="700">
                <a:solidFill>
                  <a:schemeClr val="tx1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33" name="Picture Placeholder 2"/>
          <p:cNvSpPr>
            <a:spLocks noGrp="1"/>
          </p:cNvSpPr>
          <p:nvPr>
            <p:ph type="pic" sz="quarter" idx="41" hasCustomPrompt="1"/>
          </p:nvPr>
        </p:nvSpPr>
        <p:spPr>
          <a:xfrm>
            <a:off x="5608944" y="4111100"/>
            <a:ext cx="1026050" cy="102605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 algn="ctr">
              <a:buNone/>
              <a:defRPr sz="700">
                <a:solidFill>
                  <a:schemeClr val="tx1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34" name="Picture Placeholder 2"/>
          <p:cNvSpPr>
            <a:spLocks noGrp="1"/>
          </p:cNvSpPr>
          <p:nvPr>
            <p:ph type="pic" sz="quarter" idx="42" hasCustomPrompt="1"/>
          </p:nvPr>
        </p:nvSpPr>
        <p:spPr>
          <a:xfrm>
            <a:off x="6634994" y="6087"/>
            <a:ext cx="1026050" cy="102605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 algn="ctr">
              <a:buNone/>
              <a:defRPr sz="700">
                <a:solidFill>
                  <a:schemeClr val="tx1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35" name="Picture Placeholder 2"/>
          <p:cNvSpPr>
            <a:spLocks noGrp="1"/>
          </p:cNvSpPr>
          <p:nvPr>
            <p:ph type="pic" sz="quarter" idx="43" hasCustomPrompt="1"/>
          </p:nvPr>
        </p:nvSpPr>
        <p:spPr>
          <a:xfrm>
            <a:off x="6634994" y="1030287"/>
            <a:ext cx="1026050" cy="102605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 algn="ctr">
              <a:buNone/>
              <a:defRPr sz="700">
                <a:solidFill>
                  <a:schemeClr val="tx1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36" name="Picture Placeholder 2"/>
          <p:cNvSpPr>
            <a:spLocks noGrp="1"/>
          </p:cNvSpPr>
          <p:nvPr>
            <p:ph type="pic" sz="quarter" idx="44" hasCustomPrompt="1"/>
          </p:nvPr>
        </p:nvSpPr>
        <p:spPr>
          <a:xfrm>
            <a:off x="6634994" y="2056337"/>
            <a:ext cx="1026050" cy="102605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 algn="ctr">
              <a:buNone/>
              <a:defRPr sz="700">
                <a:solidFill>
                  <a:schemeClr val="tx1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37" name="Picture Placeholder 2"/>
          <p:cNvSpPr>
            <a:spLocks noGrp="1"/>
          </p:cNvSpPr>
          <p:nvPr>
            <p:ph type="pic" sz="quarter" idx="45" hasCustomPrompt="1"/>
          </p:nvPr>
        </p:nvSpPr>
        <p:spPr>
          <a:xfrm>
            <a:off x="6634994" y="3082387"/>
            <a:ext cx="1026050" cy="102605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 algn="ctr">
              <a:buNone/>
              <a:defRPr sz="700">
                <a:solidFill>
                  <a:schemeClr val="tx1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38" name="Picture Placeholder 2"/>
          <p:cNvSpPr>
            <a:spLocks noGrp="1"/>
          </p:cNvSpPr>
          <p:nvPr>
            <p:ph type="pic" sz="quarter" idx="46" hasCustomPrompt="1"/>
          </p:nvPr>
        </p:nvSpPr>
        <p:spPr>
          <a:xfrm>
            <a:off x="6634994" y="4111100"/>
            <a:ext cx="1026050" cy="102605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 algn="ctr">
              <a:buNone/>
              <a:defRPr sz="700">
                <a:solidFill>
                  <a:schemeClr val="tx1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39" name="Picture Placeholder 2"/>
          <p:cNvSpPr>
            <a:spLocks noGrp="1"/>
          </p:cNvSpPr>
          <p:nvPr>
            <p:ph type="pic" sz="quarter" idx="47" hasCustomPrompt="1"/>
          </p:nvPr>
        </p:nvSpPr>
        <p:spPr>
          <a:xfrm>
            <a:off x="7661044" y="6087"/>
            <a:ext cx="1026050" cy="102605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 algn="ctr">
              <a:buNone/>
              <a:defRPr sz="700">
                <a:solidFill>
                  <a:schemeClr val="tx1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40" name="Picture Placeholder 2"/>
          <p:cNvSpPr>
            <a:spLocks noGrp="1"/>
          </p:cNvSpPr>
          <p:nvPr>
            <p:ph type="pic" sz="quarter" idx="48" hasCustomPrompt="1"/>
          </p:nvPr>
        </p:nvSpPr>
        <p:spPr>
          <a:xfrm>
            <a:off x="7661044" y="1030287"/>
            <a:ext cx="1026050" cy="102605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 algn="ctr">
              <a:buNone/>
              <a:defRPr sz="700">
                <a:solidFill>
                  <a:schemeClr val="tx1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41" name="Picture Placeholder 2"/>
          <p:cNvSpPr>
            <a:spLocks noGrp="1"/>
          </p:cNvSpPr>
          <p:nvPr>
            <p:ph type="pic" sz="quarter" idx="49" hasCustomPrompt="1"/>
          </p:nvPr>
        </p:nvSpPr>
        <p:spPr>
          <a:xfrm>
            <a:off x="7661044" y="2056337"/>
            <a:ext cx="1026050" cy="102605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 algn="ctr">
              <a:buNone/>
              <a:defRPr sz="700">
                <a:solidFill>
                  <a:schemeClr val="tx1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42" name="Picture Placeholder 2"/>
          <p:cNvSpPr>
            <a:spLocks noGrp="1"/>
          </p:cNvSpPr>
          <p:nvPr>
            <p:ph type="pic" sz="quarter" idx="50" hasCustomPrompt="1"/>
          </p:nvPr>
        </p:nvSpPr>
        <p:spPr>
          <a:xfrm>
            <a:off x="7661044" y="3082387"/>
            <a:ext cx="1026050" cy="102605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 algn="ctr">
              <a:buNone/>
              <a:defRPr sz="700">
                <a:solidFill>
                  <a:schemeClr val="tx1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43" name="Picture Placeholder 2"/>
          <p:cNvSpPr>
            <a:spLocks noGrp="1"/>
          </p:cNvSpPr>
          <p:nvPr>
            <p:ph type="pic" sz="quarter" idx="51" hasCustomPrompt="1"/>
          </p:nvPr>
        </p:nvSpPr>
        <p:spPr>
          <a:xfrm>
            <a:off x="7661044" y="4111100"/>
            <a:ext cx="1026050" cy="102605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 algn="ctr">
              <a:buNone/>
              <a:defRPr sz="700">
                <a:solidFill>
                  <a:schemeClr val="tx1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44" name="Picture Placeholder 2"/>
          <p:cNvSpPr>
            <a:spLocks noGrp="1"/>
          </p:cNvSpPr>
          <p:nvPr>
            <p:ph type="pic" sz="quarter" idx="52" hasCustomPrompt="1"/>
          </p:nvPr>
        </p:nvSpPr>
        <p:spPr>
          <a:xfrm>
            <a:off x="478694" y="6302"/>
            <a:ext cx="1026050" cy="102605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 algn="ctr">
              <a:buNone/>
              <a:defRPr sz="700">
                <a:solidFill>
                  <a:schemeClr val="tx1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45" name="Picture Placeholder 2"/>
          <p:cNvSpPr>
            <a:spLocks noGrp="1"/>
          </p:cNvSpPr>
          <p:nvPr>
            <p:ph type="pic" sz="quarter" idx="53" hasCustomPrompt="1"/>
          </p:nvPr>
        </p:nvSpPr>
        <p:spPr>
          <a:xfrm>
            <a:off x="478694" y="1030502"/>
            <a:ext cx="1026050" cy="102605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 algn="ctr">
              <a:buNone/>
              <a:defRPr sz="700">
                <a:solidFill>
                  <a:schemeClr val="tx1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46" name="Picture Placeholder 2"/>
          <p:cNvSpPr>
            <a:spLocks noGrp="1"/>
          </p:cNvSpPr>
          <p:nvPr>
            <p:ph type="pic" sz="quarter" idx="54" hasCustomPrompt="1"/>
          </p:nvPr>
        </p:nvSpPr>
        <p:spPr>
          <a:xfrm>
            <a:off x="478694" y="2056552"/>
            <a:ext cx="1026050" cy="102605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 algn="ctr">
              <a:buNone/>
              <a:defRPr sz="700">
                <a:solidFill>
                  <a:schemeClr val="tx1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47" name="Picture Placeholder 2"/>
          <p:cNvSpPr>
            <a:spLocks noGrp="1"/>
          </p:cNvSpPr>
          <p:nvPr>
            <p:ph type="pic" sz="quarter" idx="55" hasCustomPrompt="1"/>
          </p:nvPr>
        </p:nvSpPr>
        <p:spPr>
          <a:xfrm>
            <a:off x="478694" y="3082602"/>
            <a:ext cx="1026050" cy="102605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 algn="ctr">
              <a:buNone/>
              <a:defRPr sz="700">
                <a:solidFill>
                  <a:schemeClr val="tx1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48" name="Picture Placeholder 2"/>
          <p:cNvSpPr>
            <a:spLocks noGrp="1"/>
          </p:cNvSpPr>
          <p:nvPr>
            <p:ph type="pic" sz="quarter" idx="56" hasCustomPrompt="1"/>
          </p:nvPr>
        </p:nvSpPr>
        <p:spPr>
          <a:xfrm>
            <a:off x="478694" y="4111315"/>
            <a:ext cx="1026050" cy="102605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 algn="ctr">
              <a:buNone/>
              <a:defRPr sz="700">
                <a:solidFill>
                  <a:schemeClr val="tx1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49" name="Picture Placeholder 2"/>
          <p:cNvSpPr>
            <a:spLocks noGrp="1"/>
          </p:cNvSpPr>
          <p:nvPr>
            <p:ph type="pic" sz="quarter" idx="57" hasCustomPrompt="1"/>
          </p:nvPr>
        </p:nvSpPr>
        <p:spPr>
          <a:xfrm>
            <a:off x="1504744" y="6302"/>
            <a:ext cx="1026050" cy="102605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 algn="ctr">
              <a:buNone/>
              <a:defRPr sz="700">
                <a:solidFill>
                  <a:schemeClr val="tx1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50" name="Picture Placeholder 2"/>
          <p:cNvSpPr>
            <a:spLocks noGrp="1"/>
          </p:cNvSpPr>
          <p:nvPr>
            <p:ph type="pic" sz="quarter" idx="58" hasCustomPrompt="1"/>
          </p:nvPr>
        </p:nvSpPr>
        <p:spPr>
          <a:xfrm>
            <a:off x="1504744" y="1030502"/>
            <a:ext cx="1026050" cy="102605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 algn="ctr">
              <a:buNone/>
              <a:defRPr sz="700">
                <a:solidFill>
                  <a:schemeClr val="tx1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51" name="Picture Placeholder 2"/>
          <p:cNvSpPr>
            <a:spLocks noGrp="1"/>
          </p:cNvSpPr>
          <p:nvPr>
            <p:ph type="pic" sz="quarter" idx="59" hasCustomPrompt="1"/>
          </p:nvPr>
        </p:nvSpPr>
        <p:spPr>
          <a:xfrm>
            <a:off x="1504744" y="2056552"/>
            <a:ext cx="1026050" cy="102605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 algn="ctr">
              <a:buNone/>
              <a:defRPr sz="700">
                <a:solidFill>
                  <a:schemeClr val="tx1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52" name="Picture Placeholder 2"/>
          <p:cNvSpPr>
            <a:spLocks noGrp="1"/>
          </p:cNvSpPr>
          <p:nvPr>
            <p:ph type="pic" sz="quarter" idx="60" hasCustomPrompt="1"/>
          </p:nvPr>
        </p:nvSpPr>
        <p:spPr>
          <a:xfrm>
            <a:off x="1504744" y="3082602"/>
            <a:ext cx="1026050" cy="102605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 algn="ctr">
              <a:buNone/>
              <a:defRPr sz="700">
                <a:solidFill>
                  <a:schemeClr val="tx1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53" name="Picture Placeholder 2"/>
          <p:cNvSpPr>
            <a:spLocks noGrp="1"/>
          </p:cNvSpPr>
          <p:nvPr>
            <p:ph type="pic" sz="quarter" idx="61" hasCustomPrompt="1"/>
          </p:nvPr>
        </p:nvSpPr>
        <p:spPr>
          <a:xfrm>
            <a:off x="1504744" y="4111315"/>
            <a:ext cx="1026050" cy="102605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 algn="ctr">
              <a:buNone/>
              <a:defRPr sz="700">
                <a:solidFill>
                  <a:schemeClr val="tx1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54" name="Picture Placeholder 2"/>
          <p:cNvSpPr>
            <a:spLocks noGrp="1"/>
          </p:cNvSpPr>
          <p:nvPr>
            <p:ph type="pic" sz="quarter" idx="62" hasCustomPrompt="1"/>
          </p:nvPr>
        </p:nvSpPr>
        <p:spPr>
          <a:xfrm>
            <a:off x="2530794" y="6302"/>
            <a:ext cx="1026050" cy="102605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 algn="ctr">
              <a:buNone/>
              <a:defRPr sz="700">
                <a:solidFill>
                  <a:schemeClr val="tx1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55" name="Picture Placeholder 2"/>
          <p:cNvSpPr>
            <a:spLocks noGrp="1"/>
          </p:cNvSpPr>
          <p:nvPr>
            <p:ph type="pic" sz="quarter" idx="63" hasCustomPrompt="1"/>
          </p:nvPr>
        </p:nvSpPr>
        <p:spPr>
          <a:xfrm>
            <a:off x="2530794" y="1030502"/>
            <a:ext cx="1026050" cy="102605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 algn="ctr">
              <a:buNone/>
              <a:defRPr sz="700">
                <a:solidFill>
                  <a:schemeClr val="tx1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56" name="Picture Placeholder 2"/>
          <p:cNvSpPr>
            <a:spLocks noGrp="1"/>
          </p:cNvSpPr>
          <p:nvPr>
            <p:ph type="pic" sz="quarter" idx="64" hasCustomPrompt="1"/>
          </p:nvPr>
        </p:nvSpPr>
        <p:spPr>
          <a:xfrm>
            <a:off x="2530794" y="2056552"/>
            <a:ext cx="1026050" cy="102605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 algn="ctr">
              <a:buNone/>
              <a:defRPr sz="700">
                <a:solidFill>
                  <a:schemeClr val="tx1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57" name="Picture Placeholder 2"/>
          <p:cNvSpPr>
            <a:spLocks noGrp="1"/>
          </p:cNvSpPr>
          <p:nvPr>
            <p:ph type="pic" sz="quarter" idx="65" hasCustomPrompt="1"/>
          </p:nvPr>
        </p:nvSpPr>
        <p:spPr>
          <a:xfrm>
            <a:off x="2530794" y="3082602"/>
            <a:ext cx="1026050" cy="102605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 algn="ctr">
              <a:buNone/>
              <a:defRPr sz="700">
                <a:solidFill>
                  <a:schemeClr val="tx1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58" name="Picture Placeholder 2"/>
          <p:cNvSpPr>
            <a:spLocks noGrp="1"/>
          </p:cNvSpPr>
          <p:nvPr>
            <p:ph type="pic" sz="quarter" idx="66" hasCustomPrompt="1"/>
          </p:nvPr>
        </p:nvSpPr>
        <p:spPr>
          <a:xfrm>
            <a:off x="2530794" y="4111315"/>
            <a:ext cx="1026050" cy="102605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 algn="ctr">
              <a:buNone/>
              <a:defRPr sz="700">
                <a:solidFill>
                  <a:schemeClr val="tx1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59" name="Picture Placeholder 2"/>
          <p:cNvSpPr>
            <a:spLocks noGrp="1"/>
          </p:cNvSpPr>
          <p:nvPr>
            <p:ph type="pic" sz="quarter" idx="67" hasCustomPrompt="1"/>
          </p:nvPr>
        </p:nvSpPr>
        <p:spPr>
          <a:xfrm>
            <a:off x="3556844" y="6302"/>
            <a:ext cx="1026050" cy="102605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 algn="ctr">
              <a:buNone/>
              <a:defRPr sz="700">
                <a:solidFill>
                  <a:schemeClr val="tx1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60" name="Picture Placeholder 2"/>
          <p:cNvSpPr>
            <a:spLocks noGrp="1"/>
          </p:cNvSpPr>
          <p:nvPr>
            <p:ph type="pic" sz="quarter" idx="68" hasCustomPrompt="1"/>
          </p:nvPr>
        </p:nvSpPr>
        <p:spPr>
          <a:xfrm>
            <a:off x="3556844" y="1030502"/>
            <a:ext cx="1026050" cy="102605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 algn="ctr">
              <a:buNone/>
              <a:defRPr sz="700">
                <a:solidFill>
                  <a:schemeClr val="tx1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61" name="Picture Placeholder 2"/>
          <p:cNvSpPr>
            <a:spLocks noGrp="1"/>
          </p:cNvSpPr>
          <p:nvPr>
            <p:ph type="pic" sz="quarter" idx="69" hasCustomPrompt="1"/>
          </p:nvPr>
        </p:nvSpPr>
        <p:spPr>
          <a:xfrm>
            <a:off x="3556844" y="2056552"/>
            <a:ext cx="1026050" cy="102605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 algn="ctr">
              <a:buNone/>
              <a:defRPr sz="700">
                <a:solidFill>
                  <a:schemeClr val="tx1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62" name="Picture Placeholder 2"/>
          <p:cNvSpPr>
            <a:spLocks noGrp="1"/>
          </p:cNvSpPr>
          <p:nvPr>
            <p:ph type="pic" sz="quarter" idx="70" hasCustomPrompt="1"/>
          </p:nvPr>
        </p:nvSpPr>
        <p:spPr>
          <a:xfrm>
            <a:off x="3556844" y="3082602"/>
            <a:ext cx="1026050" cy="102605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 algn="ctr">
              <a:buNone/>
              <a:defRPr sz="700">
                <a:solidFill>
                  <a:schemeClr val="tx1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63" name="Picture Placeholder 2"/>
          <p:cNvSpPr>
            <a:spLocks noGrp="1"/>
          </p:cNvSpPr>
          <p:nvPr>
            <p:ph type="pic" sz="quarter" idx="71" hasCustomPrompt="1"/>
          </p:nvPr>
        </p:nvSpPr>
        <p:spPr>
          <a:xfrm>
            <a:off x="3556844" y="4111315"/>
            <a:ext cx="1026050" cy="102605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 algn="ctr">
              <a:buNone/>
              <a:defRPr sz="700">
                <a:solidFill>
                  <a:schemeClr val="tx1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53581092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4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6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8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2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4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6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8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2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4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46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8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20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40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600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2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80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6000"/>
                            </p:stCondLst>
                            <p:childTnLst>
                              <p:par>
                                <p:cTn id="1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6200"/>
                            </p:stCondLst>
                            <p:childTnLst>
                              <p:par>
                                <p:cTn id="1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6400"/>
                            </p:stCondLst>
                            <p:childTnLst>
                              <p:par>
                                <p:cTn id="1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2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6600"/>
                            </p:stCondLst>
                            <p:childTnLst>
                              <p:par>
                                <p:cTn id="1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6800"/>
                            </p:stCondLst>
                            <p:childTnLst>
                              <p:par>
                                <p:cTn id="1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2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7000"/>
                            </p:stCondLst>
                            <p:childTnLst>
                              <p:par>
                                <p:cTn id="1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7200"/>
                            </p:stCondLst>
                            <p:childTnLst>
                              <p:par>
                                <p:cTn id="1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7400"/>
                            </p:stCondLst>
                            <p:childTnLst>
                              <p:par>
                                <p:cTn id="1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2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7600"/>
                            </p:stCondLst>
                            <p:childTnLst>
                              <p:par>
                                <p:cTn id="1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7800"/>
                            </p:stCondLst>
                            <p:childTnLst>
                              <p:par>
                                <p:cTn id="1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2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lery_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5"/>
          <p:cNvSpPr txBox="1">
            <a:spLocks/>
          </p:cNvSpPr>
          <p:nvPr userDrawn="1"/>
        </p:nvSpPr>
        <p:spPr>
          <a:xfrm>
            <a:off x="0" y="186192"/>
            <a:ext cx="2610947" cy="911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700" kern="1200">
                <a:solidFill>
                  <a:srgbClr val="FFFFFF"/>
                </a:solidFill>
                <a:latin typeface="Open Sans"/>
                <a:ea typeface="+mn-ea"/>
                <a:cs typeface="Open San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dirty="0"/>
          </a:p>
        </p:txBody>
      </p:sp>
      <p:sp>
        <p:nvSpPr>
          <p:cNvPr id="22" name="Slide Number Placeholder 5"/>
          <p:cNvSpPr txBox="1">
            <a:spLocks/>
          </p:cNvSpPr>
          <p:nvPr userDrawn="1"/>
        </p:nvSpPr>
        <p:spPr>
          <a:xfrm>
            <a:off x="-1588" y="4854202"/>
            <a:ext cx="1947999" cy="29623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700" kern="1200">
                <a:solidFill>
                  <a:srgbClr val="FFFFFF"/>
                </a:solidFill>
                <a:latin typeface="Open Sans"/>
                <a:ea typeface="+mn-ea"/>
                <a:cs typeface="Open San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dirty="0"/>
          </a:p>
        </p:txBody>
      </p:sp>
      <p:sp>
        <p:nvSpPr>
          <p:cNvPr id="19" name="Slide Number Placeholder 5"/>
          <p:cNvSpPr txBox="1">
            <a:spLocks/>
          </p:cNvSpPr>
          <p:nvPr userDrawn="1"/>
        </p:nvSpPr>
        <p:spPr>
          <a:xfrm>
            <a:off x="208154" y="4773068"/>
            <a:ext cx="2402793" cy="37737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700" kern="1200">
                <a:solidFill>
                  <a:srgbClr val="FFFFFF"/>
                </a:solidFill>
                <a:latin typeface="Open Sans"/>
                <a:ea typeface="+mn-ea"/>
                <a:cs typeface="Open San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4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-48581" y="0"/>
            <a:ext cx="2304001" cy="1283923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2262360" y="0"/>
            <a:ext cx="2304001" cy="1283923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573028" y="0"/>
            <a:ext cx="2304001" cy="1283923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883969" y="0"/>
            <a:ext cx="2304001" cy="1283923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-48854" y="1290863"/>
            <a:ext cx="2304001" cy="1283923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2262087" y="1290863"/>
            <a:ext cx="2304001" cy="1283923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4572755" y="1290863"/>
            <a:ext cx="2304001" cy="1283923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6883696" y="1290863"/>
            <a:ext cx="2304001" cy="1283923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8"/>
          </p:nvPr>
        </p:nvSpPr>
        <p:spPr>
          <a:xfrm>
            <a:off x="-48308" y="2582594"/>
            <a:ext cx="2304001" cy="1283923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9"/>
          </p:nvPr>
        </p:nvSpPr>
        <p:spPr>
          <a:xfrm>
            <a:off x="2262633" y="2582594"/>
            <a:ext cx="2304001" cy="1283923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20"/>
          </p:nvPr>
        </p:nvSpPr>
        <p:spPr>
          <a:xfrm>
            <a:off x="4573301" y="2582594"/>
            <a:ext cx="2304001" cy="1283923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15" name="Picture Placeholder 7"/>
          <p:cNvSpPr>
            <a:spLocks noGrp="1"/>
          </p:cNvSpPr>
          <p:nvPr>
            <p:ph type="pic" sz="quarter" idx="21"/>
          </p:nvPr>
        </p:nvSpPr>
        <p:spPr>
          <a:xfrm>
            <a:off x="6884242" y="2582594"/>
            <a:ext cx="2304001" cy="1283923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22"/>
          </p:nvPr>
        </p:nvSpPr>
        <p:spPr>
          <a:xfrm>
            <a:off x="-49473" y="3871673"/>
            <a:ext cx="2304001" cy="1283923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17" name="Picture Placeholder 7"/>
          <p:cNvSpPr>
            <a:spLocks noGrp="1"/>
          </p:cNvSpPr>
          <p:nvPr>
            <p:ph type="pic" sz="quarter" idx="23"/>
          </p:nvPr>
        </p:nvSpPr>
        <p:spPr>
          <a:xfrm>
            <a:off x="2261468" y="3871673"/>
            <a:ext cx="2304001" cy="1283923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24"/>
          </p:nvPr>
        </p:nvSpPr>
        <p:spPr>
          <a:xfrm>
            <a:off x="4572136" y="3871673"/>
            <a:ext cx="2304001" cy="1283923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21" name="Picture Placeholder 7"/>
          <p:cNvSpPr>
            <a:spLocks noGrp="1"/>
          </p:cNvSpPr>
          <p:nvPr>
            <p:ph type="pic" sz="quarter" idx="25"/>
          </p:nvPr>
        </p:nvSpPr>
        <p:spPr>
          <a:xfrm>
            <a:off x="6883077" y="3871673"/>
            <a:ext cx="2304001" cy="1283923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43865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"/>
                            </p:stCondLst>
                            <p:childTnLst>
                              <p:par>
                                <p:cTn id="1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"/>
                            </p:stCondLst>
                            <p:childTnLst>
                              <p:par>
                                <p:cTn id="2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"/>
                            </p:stCondLst>
                            <p:childTnLst>
                              <p:par>
                                <p:cTn id="2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"/>
                            </p:stCondLst>
                            <p:childTnLst>
                              <p:par>
                                <p:cTn id="3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"/>
                            </p:stCondLst>
                            <p:childTnLst>
                              <p:par>
                                <p:cTn id="3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"/>
                            </p:stCondLst>
                            <p:childTnLst>
                              <p:par>
                                <p:cTn id="4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00"/>
                            </p:stCondLst>
                            <p:childTnLst>
                              <p:par>
                                <p:cTn id="4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400"/>
                            </p:stCondLst>
                            <p:childTnLst>
                              <p:par>
                                <p:cTn id="5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600"/>
                            </p:stCondLst>
                            <p:childTnLst>
                              <p:par>
                                <p:cTn id="5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800"/>
                            </p:stCondLst>
                            <p:childTnLst>
                              <p:par>
                                <p:cTn id="6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20" grpId="0"/>
      <p:bldP spid="21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allery_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5"/>
          <p:cNvSpPr txBox="1">
            <a:spLocks/>
          </p:cNvSpPr>
          <p:nvPr userDrawn="1"/>
        </p:nvSpPr>
        <p:spPr>
          <a:xfrm>
            <a:off x="0" y="186192"/>
            <a:ext cx="2610947" cy="911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700" kern="1200">
                <a:solidFill>
                  <a:srgbClr val="FFFFFF"/>
                </a:solidFill>
                <a:latin typeface="Open Sans"/>
                <a:ea typeface="+mn-ea"/>
                <a:cs typeface="Open San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dirty="0"/>
          </a:p>
        </p:txBody>
      </p:sp>
      <p:sp>
        <p:nvSpPr>
          <p:cNvPr id="22" name="Slide Number Placeholder 5"/>
          <p:cNvSpPr txBox="1">
            <a:spLocks/>
          </p:cNvSpPr>
          <p:nvPr userDrawn="1"/>
        </p:nvSpPr>
        <p:spPr>
          <a:xfrm>
            <a:off x="-1588" y="4854202"/>
            <a:ext cx="1947999" cy="29623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700" kern="1200">
                <a:solidFill>
                  <a:srgbClr val="FFFFFF"/>
                </a:solidFill>
                <a:latin typeface="Open Sans"/>
                <a:ea typeface="+mn-ea"/>
                <a:cs typeface="Open San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dirty="0"/>
          </a:p>
        </p:txBody>
      </p:sp>
      <p:sp>
        <p:nvSpPr>
          <p:cNvPr id="19" name="Slide Number Placeholder 5"/>
          <p:cNvSpPr txBox="1">
            <a:spLocks/>
          </p:cNvSpPr>
          <p:nvPr userDrawn="1"/>
        </p:nvSpPr>
        <p:spPr>
          <a:xfrm>
            <a:off x="208154" y="4773068"/>
            <a:ext cx="2402793" cy="37737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700" kern="1200">
                <a:solidFill>
                  <a:srgbClr val="FFFFFF"/>
                </a:solidFill>
                <a:latin typeface="Open Sans"/>
                <a:ea typeface="+mn-ea"/>
                <a:cs typeface="Open San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4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211378" y="294870"/>
            <a:ext cx="2094546" cy="1061094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2416479" y="294870"/>
            <a:ext cx="2094546" cy="1061094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621307" y="294870"/>
            <a:ext cx="2094546" cy="1061094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819352" y="294870"/>
            <a:ext cx="2094546" cy="1061094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211105" y="1465781"/>
            <a:ext cx="2094546" cy="1061094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2416206" y="1465781"/>
            <a:ext cx="2094546" cy="1061094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4621034" y="1465781"/>
            <a:ext cx="2094546" cy="1061094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6819079" y="1465781"/>
            <a:ext cx="2094546" cy="1061094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8"/>
          </p:nvPr>
        </p:nvSpPr>
        <p:spPr>
          <a:xfrm>
            <a:off x="211651" y="2637560"/>
            <a:ext cx="2094546" cy="1061094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9"/>
          </p:nvPr>
        </p:nvSpPr>
        <p:spPr>
          <a:xfrm>
            <a:off x="2416752" y="2637560"/>
            <a:ext cx="2094546" cy="1061094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20"/>
          </p:nvPr>
        </p:nvSpPr>
        <p:spPr>
          <a:xfrm>
            <a:off x="4621580" y="2637560"/>
            <a:ext cx="2094546" cy="1061094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15" name="Picture Placeholder 7"/>
          <p:cNvSpPr>
            <a:spLocks noGrp="1"/>
          </p:cNvSpPr>
          <p:nvPr>
            <p:ph type="pic" sz="quarter" idx="21"/>
          </p:nvPr>
        </p:nvSpPr>
        <p:spPr>
          <a:xfrm>
            <a:off x="6819625" y="2637560"/>
            <a:ext cx="2094546" cy="1061094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22"/>
          </p:nvPr>
        </p:nvSpPr>
        <p:spPr>
          <a:xfrm>
            <a:off x="210486" y="3813743"/>
            <a:ext cx="2094546" cy="1061094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17" name="Picture Placeholder 7"/>
          <p:cNvSpPr>
            <a:spLocks noGrp="1"/>
          </p:cNvSpPr>
          <p:nvPr>
            <p:ph type="pic" sz="quarter" idx="23"/>
          </p:nvPr>
        </p:nvSpPr>
        <p:spPr>
          <a:xfrm>
            <a:off x="2415587" y="3813743"/>
            <a:ext cx="2094546" cy="1061094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24"/>
          </p:nvPr>
        </p:nvSpPr>
        <p:spPr>
          <a:xfrm>
            <a:off x="4620415" y="3813743"/>
            <a:ext cx="2094546" cy="1061094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21" name="Picture Placeholder 7"/>
          <p:cNvSpPr>
            <a:spLocks noGrp="1"/>
          </p:cNvSpPr>
          <p:nvPr>
            <p:ph type="pic" sz="quarter" idx="25"/>
          </p:nvPr>
        </p:nvSpPr>
        <p:spPr>
          <a:xfrm>
            <a:off x="6818460" y="3813743"/>
            <a:ext cx="2094546" cy="1061094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5347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"/>
                            </p:stCondLst>
                            <p:childTnLst>
                              <p:par>
                                <p:cTn id="1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"/>
                            </p:stCondLst>
                            <p:childTnLst>
                              <p:par>
                                <p:cTn id="2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"/>
                            </p:stCondLst>
                            <p:childTnLst>
                              <p:par>
                                <p:cTn id="2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"/>
                            </p:stCondLst>
                            <p:childTnLst>
                              <p:par>
                                <p:cTn id="3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"/>
                            </p:stCondLst>
                            <p:childTnLst>
                              <p:par>
                                <p:cTn id="3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"/>
                            </p:stCondLst>
                            <p:childTnLst>
                              <p:par>
                                <p:cTn id="4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00"/>
                            </p:stCondLst>
                            <p:childTnLst>
                              <p:par>
                                <p:cTn id="4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400"/>
                            </p:stCondLst>
                            <p:childTnLst>
                              <p:par>
                                <p:cTn id="5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600"/>
                            </p:stCondLst>
                            <p:childTnLst>
                              <p:par>
                                <p:cTn id="5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800"/>
                            </p:stCondLst>
                            <p:childTnLst>
                              <p:par>
                                <p:cTn id="6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20" grpId="0"/>
      <p:bldP spid="21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lery_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0" y="186192"/>
            <a:ext cx="2610947" cy="911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700" kern="1200">
                <a:solidFill>
                  <a:srgbClr val="FFFFFF"/>
                </a:solidFill>
                <a:latin typeface="Open Sans"/>
                <a:ea typeface="+mn-ea"/>
                <a:cs typeface="Open San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dirty="0"/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-55521" y="0"/>
            <a:ext cx="4621882" cy="3866517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573028" y="0"/>
            <a:ext cx="2304001" cy="1283923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21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883969" y="0"/>
            <a:ext cx="2304001" cy="1283923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24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4572755" y="1290863"/>
            <a:ext cx="2304001" cy="1283923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25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6883696" y="1290863"/>
            <a:ext cx="2304001" cy="1283923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28" name="Picture Placeholder 7"/>
          <p:cNvSpPr>
            <a:spLocks noGrp="1"/>
          </p:cNvSpPr>
          <p:nvPr>
            <p:ph type="pic" sz="quarter" idx="20"/>
          </p:nvPr>
        </p:nvSpPr>
        <p:spPr>
          <a:xfrm>
            <a:off x="4573301" y="2582594"/>
            <a:ext cx="2304001" cy="1283923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29" name="Picture Placeholder 7"/>
          <p:cNvSpPr>
            <a:spLocks noGrp="1"/>
          </p:cNvSpPr>
          <p:nvPr>
            <p:ph type="pic" sz="quarter" idx="21"/>
          </p:nvPr>
        </p:nvSpPr>
        <p:spPr>
          <a:xfrm>
            <a:off x="6884242" y="2582594"/>
            <a:ext cx="2304001" cy="1283923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31" name="Subtitle 2"/>
          <p:cNvSpPr>
            <a:spLocks noGrp="1"/>
          </p:cNvSpPr>
          <p:nvPr>
            <p:ph type="subTitle" idx="1"/>
          </p:nvPr>
        </p:nvSpPr>
        <p:spPr>
          <a:xfrm>
            <a:off x="4573301" y="3934163"/>
            <a:ext cx="3835070" cy="108632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6505192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"/>
                            </p:stCondLst>
                            <p:childTnLst>
                              <p:par>
                                <p:cTn id="1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"/>
                            </p:stCondLst>
                            <p:childTnLst>
                              <p:par>
                                <p:cTn id="2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"/>
                            </p:stCondLst>
                            <p:childTnLst>
                              <p:par>
                                <p:cTn id="2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1" grpId="0"/>
      <p:bldP spid="24" grpId="0"/>
      <p:bldP spid="25" grpId="0"/>
      <p:bldP spid="28" grpId="0"/>
      <p:bldP spid="29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/>
        </p:nvSpPr>
        <p:spPr>
          <a:xfrm>
            <a:off x="-1317" y="4864528"/>
            <a:ext cx="475382" cy="144000"/>
          </a:xfrm>
          <a:prstGeom prst="rect">
            <a:avLst/>
          </a:prstGeom>
          <a:solidFill>
            <a:schemeClr val="accent1"/>
          </a:solidFill>
          <a:effectLst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700" kern="1200">
                <a:solidFill>
                  <a:srgbClr val="FFFFFF"/>
                </a:solidFill>
                <a:latin typeface="Open Sans"/>
                <a:ea typeface="+mn-ea"/>
                <a:cs typeface="Open San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01108" y="4847834"/>
            <a:ext cx="309700" cy="18030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>
              <a:lnSpc>
                <a:spcPct val="70000"/>
              </a:lnSpc>
            </a:pPr>
            <a:fld id="{386B4344-649F-C745-A86B-93613093FF3C}" type="slidenum">
              <a:rPr lang="en-US" sz="800" b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8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91"/>
          <a:stretch/>
        </p:blipFill>
        <p:spPr>
          <a:xfrm>
            <a:off x="-1318" y="290555"/>
            <a:ext cx="1272399" cy="295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164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3" r:id="rId3"/>
    <p:sldLayoutId id="2147483660" r:id="rId4"/>
    <p:sldLayoutId id="2147483766" r:id="rId5"/>
    <p:sldLayoutId id="2147483651" r:id="rId6"/>
    <p:sldLayoutId id="2147483661" r:id="rId7"/>
    <p:sldLayoutId id="2147483771" r:id="rId8"/>
    <p:sldLayoutId id="2147483664" r:id="rId9"/>
    <p:sldLayoutId id="2147483652" r:id="rId10"/>
    <p:sldLayoutId id="2147483773" r:id="rId11"/>
    <p:sldLayoutId id="2147483767" r:id="rId12"/>
    <p:sldLayoutId id="2147483680" r:id="rId13"/>
    <p:sldLayoutId id="2147483768" r:id="rId14"/>
    <p:sldLayoutId id="2147483770" r:id="rId15"/>
    <p:sldLayoutId id="2147483788" r:id="rId16"/>
    <p:sldLayoutId id="2147483789" r:id="rId17"/>
    <p:sldLayoutId id="2147483679" r:id="rId18"/>
    <p:sldLayoutId id="2147483786" r:id="rId19"/>
    <p:sldLayoutId id="2147483667" r:id="rId20"/>
    <p:sldLayoutId id="2147483668" r:id="rId21"/>
    <p:sldLayoutId id="2147483670" r:id="rId22"/>
    <p:sldLayoutId id="2147483662" r:id="rId23"/>
    <p:sldLayoutId id="2147483784" r:id="rId24"/>
    <p:sldLayoutId id="2147483682" r:id="rId25"/>
    <p:sldLayoutId id="2147483785" r:id="rId26"/>
    <p:sldLayoutId id="2147483653" r:id="rId27"/>
    <p:sldLayoutId id="2147483663" r:id="rId28"/>
    <p:sldLayoutId id="2147483655" r:id="rId29"/>
    <p:sldLayoutId id="2147483666" r:id="rId30"/>
    <p:sldLayoutId id="2147483783" r:id="rId31"/>
    <p:sldLayoutId id="2147483669" r:id="rId32"/>
    <p:sldLayoutId id="2147483671" r:id="rId33"/>
    <p:sldLayoutId id="2147483676" r:id="rId34"/>
    <p:sldLayoutId id="2147483683" r:id="rId35"/>
    <p:sldLayoutId id="2147483681" r:id="rId36"/>
    <p:sldLayoutId id="2147483672" r:id="rId37"/>
    <p:sldLayoutId id="2147483781" r:id="rId38"/>
    <p:sldLayoutId id="2147483678" r:id="rId39"/>
    <p:sldLayoutId id="2147483665" r:id="rId40"/>
    <p:sldLayoutId id="2147483695" r:id="rId41"/>
    <p:sldLayoutId id="2147483690" r:id="rId42"/>
    <p:sldLayoutId id="2147483693" r:id="rId43"/>
    <p:sldLayoutId id="2147483697" r:id="rId44"/>
    <p:sldLayoutId id="2147483787" r:id="rId45"/>
    <p:sldLayoutId id="2147483698" r:id="rId46"/>
    <p:sldLayoutId id="2147483673" r:id="rId47"/>
    <p:sldLayoutId id="2147483674" r:id="rId48"/>
    <p:sldLayoutId id="2147483675" r:id="rId49"/>
    <p:sldLayoutId id="2147483732" r:id="rId50"/>
    <p:sldLayoutId id="2147483733" r:id="rId51"/>
    <p:sldLayoutId id="2147483734" r:id="rId52"/>
    <p:sldLayoutId id="2147483736" r:id="rId53"/>
    <p:sldLayoutId id="2147483739" r:id="rId54"/>
    <p:sldLayoutId id="2147483776" r:id="rId55"/>
    <p:sldLayoutId id="2147483799" r:id="rId56"/>
    <p:sldLayoutId id="2147483800" r:id="rId57"/>
  </p:sldLayoutIdLst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  <p:txStyles>
    <p:titleStyle>
      <a:lvl1pPr algn="ctr" defTabSz="457200" rtl="0" eaLnBrk="1" latinLnBrk="0" hangingPunct="1">
        <a:spcBef>
          <a:spcPct val="0"/>
        </a:spcBef>
        <a:buNone/>
        <a:defRPr sz="3000" b="0" i="0" kern="1200">
          <a:solidFill>
            <a:schemeClr val="tx1"/>
          </a:solidFill>
          <a:latin typeface="Open Sans"/>
          <a:ea typeface="+mj-ea"/>
          <a:cs typeface="Open Sans"/>
        </a:defRPr>
      </a:lvl1pPr>
    </p:titleStyle>
    <p:bodyStyle>
      <a:lvl1pPr marL="0" indent="0" algn="l" defTabSz="457200" rtl="0" eaLnBrk="1" latinLnBrk="0" hangingPunct="1">
        <a:lnSpc>
          <a:spcPct val="120000"/>
        </a:lnSpc>
        <a:spcBef>
          <a:spcPct val="20000"/>
        </a:spcBef>
        <a:buFont typeface="Arial"/>
        <a:buNone/>
        <a:defRPr sz="600" kern="1200">
          <a:solidFill>
            <a:schemeClr val="tx1"/>
          </a:solidFill>
          <a:latin typeface="Open Sans"/>
          <a:ea typeface="+mn-ea"/>
          <a:cs typeface="Open Sans"/>
        </a:defRPr>
      </a:lvl1pPr>
      <a:lvl2pPr marL="628650" indent="-171450" algn="l" defTabSz="457200" rtl="0" eaLnBrk="1" latinLnBrk="0" hangingPunct="1">
        <a:spcBef>
          <a:spcPct val="20000"/>
        </a:spcBef>
        <a:buFont typeface="Arial"/>
        <a:buChar char="•"/>
        <a:defRPr sz="800" kern="1200">
          <a:solidFill>
            <a:schemeClr val="tx1"/>
          </a:solidFill>
          <a:latin typeface="Helvetica"/>
          <a:ea typeface="+mn-ea"/>
          <a:cs typeface="Helvetica"/>
        </a:defRPr>
      </a:lvl2pPr>
      <a:lvl3pPr marL="1085850" indent="-171450" algn="l" defTabSz="457200" rtl="0" eaLnBrk="1" latinLnBrk="0" hangingPunct="1">
        <a:spcBef>
          <a:spcPct val="20000"/>
        </a:spcBef>
        <a:buFont typeface="Arial"/>
        <a:buChar char="•"/>
        <a:defRPr sz="800" kern="1200">
          <a:solidFill>
            <a:schemeClr val="tx1"/>
          </a:solidFill>
          <a:latin typeface="Helvetica"/>
          <a:ea typeface="+mn-ea"/>
          <a:cs typeface="Helvetica"/>
        </a:defRPr>
      </a:lvl3pPr>
      <a:lvl4pPr marL="1543050" indent="-171450" algn="l" defTabSz="457200" rtl="0" eaLnBrk="1" latinLnBrk="0" hangingPunct="1">
        <a:spcBef>
          <a:spcPct val="20000"/>
        </a:spcBef>
        <a:buFont typeface="Arial"/>
        <a:buChar char="•"/>
        <a:defRPr sz="800" kern="1200">
          <a:solidFill>
            <a:schemeClr val="tx1"/>
          </a:solidFill>
          <a:latin typeface="Helvetica"/>
          <a:ea typeface="+mn-ea"/>
          <a:cs typeface="Helvetica"/>
        </a:defRPr>
      </a:lvl4pPr>
      <a:lvl5pPr marL="2000250" indent="-171450" algn="l" defTabSz="457200" rtl="0" eaLnBrk="1" latinLnBrk="0" hangingPunct="1">
        <a:spcBef>
          <a:spcPct val="20000"/>
        </a:spcBef>
        <a:buFont typeface="Arial"/>
        <a:buChar char="•"/>
        <a:defRPr sz="800" kern="1200">
          <a:solidFill>
            <a:schemeClr val="tx1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218941" y="1403229"/>
            <a:ext cx="5870132" cy="286743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38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3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64A2">
                    <a:lumMod val="75000"/>
                  </a:srgbClr>
                </a:solidFill>
                <a:effectLst/>
                <a:uLnTx/>
                <a:uFillTx/>
                <a:latin typeface="+mn-lt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64A2">
                    <a:lumMod val="75000"/>
                  </a:srgbClr>
                </a:solidFill>
                <a:effectLst/>
                <a:uLnTx/>
                <a:uFillTx/>
                <a:latin typeface="+mn-lt"/>
                <a:ea typeface="+mj-ea"/>
                <a:cs typeface="Times New Roman" panose="02020603050405020304" pitchFamily="18" charset="0"/>
              </a:rPr>
            </a:b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64A2">
                    <a:lumMod val="75000"/>
                  </a:srgbClr>
                </a:solidFill>
                <a:effectLst/>
                <a:uLnTx/>
                <a:uFillTx/>
                <a:latin typeface="+mn-lt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64A2">
                    <a:lumMod val="75000"/>
                  </a:srgbClr>
                </a:solidFill>
                <a:effectLst/>
                <a:uLnTx/>
                <a:uFillTx/>
                <a:latin typeface="+mn-lt"/>
                <a:ea typeface="+mj-ea"/>
                <a:cs typeface="Times New Roman" panose="02020603050405020304" pitchFamily="18" charset="0"/>
              </a:rPr>
            </a:b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64A2">
                    <a:lumMod val="75000"/>
                  </a:srgbClr>
                </a:solidFill>
                <a:effectLst/>
                <a:uLnTx/>
                <a:uFillTx/>
                <a:latin typeface="+mn-lt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64A2">
                    <a:lumMod val="75000"/>
                  </a:srgbClr>
                </a:solidFill>
                <a:effectLst/>
                <a:uLnTx/>
                <a:uFillTx/>
                <a:latin typeface="+mn-lt"/>
                <a:ea typeface="+mj-ea"/>
                <a:cs typeface="Times New Roman" panose="02020603050405020304" pitchFamily="18" charset="0"/>
              </a:rPr>
            </a:b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64A2">
                    <a:lumMod val="75000"/>
                  </a:srgbClr>
                </a:solidFill>
                <a:effectLst/>
                <a:uLnTx/>
                <a:uFillTx/>
                <a:latin typeface="+mn-lt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64A2">
                    <a:lumMod val="75000"/>
                  </a:srgbClr>
                </a:solidFill>
                <a:effectLst/>
                <a:uLnTx/>
                <a:uFillTx/>
                <a:latin typeface="+mn-lt"/>
                <a:ea typeface="+mj-ea"/>
                <a:cs typeface="Times New Roman" panose="02020603050405020304" pitchFamily="18" charset="0"/>
              </a:rPr>
            </a:b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+mn-lt"/>
                <a:ea typeface="+mj-ea"/>
                <a:cs typeface="Times New Roman" panose="02020603050405020304" pitchFamily="18" charset="0"/>
              </a:rPr>
              <a:t>НАСТАВНИЧЕСТВО</a:t>
            </a:r>
            <a:r>
              <a:rPr kumimoji="0" lang="ru-RU" sz="3200" b="1" i="0" u="none" strike="noStrike" kern="1200" cap="none" spc="0" normalizeH="0" noProof="0" dirty="0" smtClean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+mn-lt"/>
                <a:ea typeface="+mj-ea"/>
                <a:cs typeface="Times New Roman" panose="02020603050405020304" pitchFamily="18" charset="0"/>
              </a:rPr>
              <a:t> в ЛЕНТЕ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+mn-lt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+mn-lt"/>
                <a:ea typeface="+mj-ea"/>
                <a:cs typeface="Times New Roman" panose="02020603050405020304" pitchFamily="18" charset="0"/>
              </a:rPr>
            </a:b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+mn-lt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073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Arc 80"/>
          <p:cNvSpPr/>
          <p:nvPr/>
        </p:nvSpPr>
        <p:spPr>
          <a:xfrm rot="19051047">
            <a:off x="2195297" y="1238927"/>
            <a:ext cx="1636328" cy="1636328"/>
          </a:xfrm>
          <a:prstGeom prst="arc">
            <a:avLst/>
          </a:prstGeom>
          <a:ln w="28575">
            <a:solidFill>
              <a:schemeClr val="bg1">
                <a:lumMod val="65000"/>
              </a:schemeClr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Заголовок 7"/>
          <p:cNvSpPr>
            <a:spLocks noGrp="1"/>
          </p:cNvSpPr>
          <p:nvPr>
            <p:ph type="title"/>
          </p:nvPr>
        </p:nvSpPr>
        <p:spPr>
          <a:xfrm>
            <a:off x="4364909" y="82772"/>
            <a:ext cx="4302445" cy="441325"/>
          </a:xfrm>
        </p:spPr>
        <p:txBody>
          <a:bodyPr/>
          <a:lstStyle/>
          <a:p>
            <a:pPr algn="l"/>
            <a:r>
              <a:rPr lang="ru-RU" sz="2200" cap="all" dirty="0">
                <a:solidFill>
                  <a:srgbClr val="1A279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Процесс наставничества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186918" y="1250884"/>
            <a:ext cx="8568963" cy="2248855"/>
            <a:chOff x="186918" y="1250884"/>
            <a:chExt cx="8568963" cy="2248855"/>
          </a:xfrm>
        </p:grpSpPr>
        <p:grpSp>
          <p:nvGrpSpPr>
            <p:cNvPr id="5" name="Group 47"/>
            <p:cNvGrpSpPr/>
            <p:nvPr/>
          </p:nvGrpSpPr>
          <p:grpSpPr>
            <a:xfrm>
              <a:off x="186918" y="1600035"/>
              <a:ext cx="1553551" cy="1844938"/>
              <a:chOff x="468957" y="1246790"/>
              <a:chExt cx="1747801" cy="1844938"/>
            </a:xfrm>
            <a:solidFill>
              <a:schemeClr val="accent1">
                <a:lumMod val="75000"/>
              </a:schemeClr>
            </a:solidFill>
          </p:grpSpPr>
          <p:sp>
            <p:nvSpPr>
              <p:cNvPr id="27" name="Rounded Rectangle 26"/>
              <p:cNvSpPr/>
              <p:nvPr/>
            </p:nvSpPr>
            <p:spPr>
              <a:xfrm>
                <a:off x="663207" y="1246790"/>
                <a:ext cx="1324962" cy="1612996"/>
              </a:xfrm>
              <a:prstGeom prst="roundRect">
                <a:avLst>
                  <a:gd name="adj" fmla="val 7114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4" name="Isosceles Triangle 43"/>
              <p:cNvSpPr/>
              <p:nvPr/>
            </p:nvSpPr>
            <p:spPr>
              <a:xfrm rot="10800000">
                <a:off x="1122392" y="2859785"/>
                <a:ext cx="406592" cy="231943"/>
              </a:xfrm>
              <a:prstGeom prst="triangl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6" name="Text Placeholder 3"/>
              <p:cNvSpPr txBox="1">
                <a:spLocks/>
              </p:cNvSpPr>
              <p:nvPr/>
            </p:nvSpPr>
            <p:spPr>
              <a:xfrm>
                <a:off x="468957" y="2363313"/>
                <a:ext cx="1747801" cy="372410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0">
                <a:spAutoFit/>
              </a:bodyPr>
              <a:lstStyle>
                <a:lvl1pPr marL="0" indent="0" algn="ctr">
                  <a:buNone/>
                  <a:defRPr sz="14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lvl1pPr>
                <a:lvl2pPr marL="457200" indent="0">
                  <a:buNone/>
                  <a:defRPr sz="1200"/>
                </a:lvl2pPr>
                <a:lvl3pPr marL="914400" indent="0">
                  <a:buNone/>
                  <a:defRPr sz="1000"/>
                </a:lvl3pPr>
                <a:lvl4pPr marL="1371600" indent="0">
                  <a:buNone/>
                  <a:defRPr sz="900"/>
                </a:lvl4pPr>
                <a:lvl5pPr marL="1828800" indent="0">
                  <a:buNone/>
                  <a:defRPr sz="900"/>
                </a:lvl5pPr>
                <a:lvl6pPr marL="2286000" indent="0">
                  <a:buNone/>
                  <a:defRPr sz="900"/>
                </a:lvl6pPr>
                <a:lvl7pPr marL="2743200" indent="0">
                  <a:buNone/>
                  <a:defRPr sz="900"/>
                </a:lvl7pPr>
                <a:lvl8pPr marL="3200400" indent="0">
                  <a:buNone/>
                  <a:defRPr sz="900"/>
                </a:lvl8pPr>
                <a:lvl9pPr marL="3657600" indent="0">
                  <a:buNone/>
                  <a:defRPr sz="900"/>
                </a:lvl9pPr>
              </a:lstStyle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ru-RU" sz="110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Выбор </a:t>
                </a:r>
              </a:p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ru-RU" sz="110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наставника</a:t>
                </a:r>
                <a:endParaRPr kumimoji="0" lang="en-US" sz="110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6" name="Group 48"/>
            <p:cNvGrpSpPr/>
            <p:nvPr/>
          </p:nvGrpSpPr>
          <p:grpSpPr>
            <a:xfrm>
              <a:off x="1789894" y="1600035"/>
              <a:ext cx="1168746" cy="1844938"/>
              <a:chOff x="663207" y="1246790"/>
              <a:chExt cx="1324962" cy="1844938"/>
            </a:xfrm>
            <a:solidFill>
              <a:schemeClr val="accent2">
                <a:lumMod val="75000"/>
              </a:schemeClr>
            </a:solidFill>
          </p:grpSpPr>
          <p:sp>
            <p:nvSpPr>
              <p:cNvPr id="50" name="Rounded Rectangle 49"/>
              <p:cNvSpPr/>
              <p:nvPr/>
            </p:nvSpPr>
            <p:spPr>
              <a:xfrm>
                <a:off x="663207" y="1246790"/>
                <a:ext cx="1324962" cy="1612996"/>
              </a:xfrm>
              <a:prstGeom prst="roundRect">
                <a:avLst>
                  <a:gd name="adj" fmla="val 7114"/>
                </a:avLst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1" name="Isosceles Triangle 50"/>
              <p:cNvSpPr/>
              <p:nvPr/>
            </p:nvSpPr>
            <p:spPr>
              <a:xfrm rot="10800000">
                <a:off x="1122392" y="2859785"/>
                <a:ext cx="406592" cy="231943"/>
              </a:xfrm>
              <a:prstGeom prst="triangl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2" name="Text Placeholder 3"/>
              <p:cNvSpPr txBox="1">
                <a:spLocks/>
              </p:cNvSpPr>
              <p:nvPr/>
            </p:nvSpPr>
            <p:spPr>
              <a:xfrm>
                <a:off x="827645" y="2365864"/>
                <a:ext cx="1012230" cy="372410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0">
                <a:spAutoFit/>
              </a:bodyPr>
              <a:lstStyle>
                <a:lvl1pPr marL="0" indent="0" algn="ctr">
                  <a:buNone/>
                  <a:defRPr sz="14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lvl1pPr>
                <a:lvl2pPr marL="457200" indent="0">
                  <a:buNone/>
                  <a:defRPr sz="1200"/>
                </a:lvl2pPr>
                <a:lvl3pPr marL="914400" indent="0">
                  <a:buNone/>
                  <a:defRPr sz="1000"/>
                </a:lvl3pPr>
                <a:lvl4pPr marL="1371600" indent="0">
                  <a:buNone/>
                  <a:defRPr sz="900"/>
                </a:lvl4pPr>
                <a:lvl5pPr marL="1828800" indent="0">
                  <a:buNone/>
                  <a:defRPr sz="900"/>
                </a:lvl5pPr>
                <a:lvl6pPr marL="2286000" indent="0">
                  <a:buNone/>
                  <a:defRPr sz="900"/>
                </a:lvl6pPr>
                <a:lvl7pPr marL="2743200" indent="0">
                  <a:buNone/>
                  <a:defRPr sz="900"/>
                </a:lvl7pPr>
                <a:lvl8pPr marL="3200400" indent="0">
                  <a:buNone/>
                  <a:defRPr sz="900"/>
                </a:lvl8pPr>
                <a:lvl9pPr marL="3657600" indent="0">
                  <a:buNone/>
                  <a:defRPr sz="900"/>
                </a:lvl9pPr>
              </a:lstStyle>
              <a:p>
                <a:pPr lvl="0" defTabSz="914400">
                  <a:spcBef>
                    <a:spcPct val="20000"/>
                  </a:spcBef>
                  <a:defRPr/>
                </a:pPr>
                <a:r>
                  <a:rPr lang="ru-RU" sz="1100" dirty="0" smtClean="0">
                    <a:solidFill>
                      <a:schemeClr val="bg1"/>
                    </a:solidFill>
                  </a:rPr>
                  <a:t>Подготовка</a:t>
                </a:r>
              </a:p>
              <a:p>
                <a:pPr lvl="0" defTabSz="914400">
                  <a:spcBef>
                    <a:spcPct val="20000"/>
                  </a:spcBef>
                  <a:defRPr/>
                </a:pPr>
                <a:r>
                  <a:rPr lang="ru-RU" sz="1100" dirty="0" smtClean="0">
                    <a:solidFill>
                      <a:schemeClr val="bg1"/>
                    </a:solidFill>
                  </a:rPr>
                  <a:t>наставников</a:t>
                </a:r>
                <a:endParaRPr kumimoji="0" lang="en-US" sz="110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53" name="Round Same Side Corner Rectangle 52"/>
            <p:cNvSpPr/>
            <p:nvPr/>
          </p:nvSpPr>
          <p:spPr>
            <a:xfrm>
              <a:off x="1801223" y="1600034"/>
              <a:ext cx="1157417" cy="1094534"/>
            </a:xfrm>
            <a:prstGeom prst="round2SameRect">
              <a:avLst>
                <a:gd name="adj1" fmla="val 8730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2">
                    <a:lumMod val="50000"/>
                  </a:schemeClr>
                </a:solidFill>
                <a:cs typeface="+mj-cs"/>
              </a:endParaRPr>
            </a:p>
          </p:txBody>
        </p:sp>
        <p:grpSp>
          <p:nvGrpSpPr>
            <p:cNvPr id="7" name="Group 54"/>
            <p:cNvGrpSpPr/>
            <p:nvPr/>
          </p:nvGrpSpPr>
          <p:grpSpPr>
            <a:xfrm>
              <a:off x="3233685" y="1623952"/>
              <a:ext cx="1182822" cy="1844938"/>
              <a:chOff x="663207" y="1246790"/>
              <a:chExt cx="1324962" cy="1844938"/>
            </a:xfrm>
            <a:solidFill>
              <a:schemeClr val="accent3">
                <a:lumMod val="75000"/>
              </a:schemeClr>
            </a:solidFill>
          </p:grpSpPr>
          <p:sp>
            <p:nvSpPr>
              <p:cNvPr id="56" name="Rounded Rectangle 55"/>
              <p:cNvSpPr/>
              <p:nvPr/>
            </p:nvSpPr>
            <p:spPr>
              <a:xfrm>
                <a:off x="663207" y="1246790"/>
                <a:ext cx="1324962" cy="1612996"/>
              </a:xfrm>
              <a:prstGeom prst="roundRect">
                <a:avLst>
                  <a:gd name="adj" fmla="val 7114"/>
                </a:avLst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7" name="Isosceles Triangle 56"/>
              <p:cNvSpPr/>
              <p:nvPr/>
            </p:nvSpPr>
            <p:spPr>
              <a:xfrm rot="10800000">
                <a:off x="1122392" y="2859785"/>
                <a:ext cx="406592" cy="231943"/>
              </a:xfrm>
              <a:prstGeom prst="triangl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8" name="Text Placeholder 3"/>
              <p:cNvSpPr txBox="1">
                <a:spLocks/>
              </p:cNvSpPr>
              <p:nvPr/>
            </p:nvSpPr>
            <p:spPr>
              <a:xfrm>
                <a:off x="895254" y="2459734"/>
                <a:ext cx="860877" cy="184666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0">
                <a:spAutoFit/>
              </a:bodyPr>
              <a:lstStyle>
                <a:lvl1pPr marL="0" indent="0" algn="ctr">
                  <a:buNone/>
                  <a:defRPr sz="14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lvl1pPr>
                <a:lvl2pPr marL="457200" indent="0">
                  <a:buNone/>
                  <a:defRPr sz="1200"/>
                </a:lvl2pPr>
                <a:lvl3pPr marL="914400" indent="0">
                  <a:buNone/>
                  <a:defRPr sz="1000"/>
                </a:lvl3pPr>
                <a:lvl4pPr marL="1371600" indent="0">
                  <a:buNone/>
                  <a:defRPr sz="900"/>
                </a:lvl4pPr>
                <a:lvl5pPr marL="1828800" indent="0">
                  <a:buNone/>
                  <a:defRPr sz="900"/>
                </a:lvl5pPr>
                <a:lvl6pPr marL="2286000" indent="0">
                  <a:buNone/>
                  <a:defRPr sz="900"/>
                </a:lvl6pPr>
                <a:lvl7pPr marL="2743200" indent="0">
                  <a:buNone/>
                  <a:defRPr sz="900"/>
                </a:lvl7pPr>
                <a:lvl8pPr marL="3200400" indent="0">
                  <a:buNone/>
                  <a:defRPr sz="900"/>
                </a:lvl8pPr>
                <a:lvl9pPr marL="3657600" indent="0">
                  <a:buNone/>
                  <a:defRPr sz="900"/>
                </a:lvl9pPr>
              </a:lstStyle>
              <a:p>
                <a:pPr lvl="0" defTabSz="914400">
                  <a:spcBef>
                    <a:spcPct val="20000"/>
                  </a:spcBef>
                  <a:defRPr/>
                </a:pPr>
                <a:r>
                  <a:rPr lang="ru-RU" sz="1200" dirty="0" smtClean="0">
                    <a:solidFill>
                      <a:schemeClr val="bg1"/>
                    </a:solidFill>
                  </a:rPr>
                  <a:t>Стажировка</a:t>
                </a:r>
                <a:endParaRPr kumimoji="0" lang="en-US" sz="120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59" name="Round Same Side Corner Rectangle 58"/>
            <p:cNvSpPr/>
            <p:nvPr/>
          </p:nvSpPr>
          <p:spPr>
            <a:xfrm>
              <a:off x="3233685" y="1623951"/>
              <a:ext cx="1182822" cy="1094534"/>
            </a:xfrm>
            <a:prstGeom prst="round2SameRect">
              <a:avLst>
                <a:gd name="adj1" fmla="val 8730"/>
                <a:gd name="adj2" fmla="val 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grpSp>
          <p:nvGrpSpPr>
            <p:cNvPr id="8" name="Group 60"/>
            <p:cNvGrpSpPr/>
            <p:nvPr/>
          </p:nvGrpSpPr>
          <p:grpSpPr>
            <a:xfrm>
              <a:off x="6146900" y="1654801"/>
              <a:ext cx="1138274" cy="1844938"/>
              <a:chOff x="663207" y="1246790"/>
              <a:chExt cx="1324962" cy="1844938"/>
            </a:xfrm>
            <a:solidFill>
              <a:schemeClr val="accent4">
                <a:lumMod val="50000"/>
              </a:schemeClr>
            </a:solidFill>
          </p:grpSpPr>
          <p:sp>
            <p:nvSpPr>
              <p:cNvPr id="62" name="Rounded Rectangle 61"/>
              <p:cNvSpPr/>
              <p:nvPr/>
            </p:nvSpPr>
            <p:spPr>
              <a:xfrm>
                <a:off x="663207" y="1246790"/>
                <a:ext cx="1324962" cy="1612996"/>
              </a:xfrm>
              <a:prstGeom prst="roundRect">
                <a:avLst>
                  <a:gd name="adj" fmla="val 7114"/>
                </a:avLst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3" name="Isosceles Triangle 62"/>
              <p:cNvSpPr/>
              <p:nvPr/>
            </p:nvSpPr>
            <p:spPr>
              <a:xfrm rot="10800000">
                <a:off x="1122392" y="2859785"/>
                <a:ext cx="406592" cy="231943"/>
              </a:xfrm>
              <a:prstGeom prst="triangle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5" name="Round Same Side Corner Rectangle 64"/>
            <p:cNvSpPr/>
            <p:nvPr/>
          </p:nvSpPr>
          <p:spPr>
            <a:xfrm>
              <a:off x="6146900" y="1654800"/>
              <a:ext cx="1138274" cy="1094534"/>
            </a:xfrm>
            <a:prstGeom prst="round2SameRect">
              <a:avLst>
                <a:gd name="adj1" fmla="val 8730"/>
                <a:gd name="adj2" fmla="val 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grpSp>
          <p:nvGrpSpPr>
            <p:cNvPr id="9" name="Group 66"/>
            <p:cNvGrpSpPr/>
            <p:nvPr/>
          </p:nvGrpSpPr>
          <p:grpSpPr>
            <a:xfrm>
              <a:off x="6265572" y="1633727"/>
              <a:ext cx="2472223" cy="1844939"/>
              <a:chOff x="-1353237" y="1256565"/>
              <a:chExt cx="2869058" cy="1844939"/>
            </a:xfrm>
            <a:solidFill>
              <a:schemeClr val="accent5">
                <a:lumMod val="75000"/>
              </a:schemeClr>
            </a:solidFill>
          </p:grpSpPr>
          <p:sp>
            <p:nvSpPr>
              <p:cNvPr id="68" name="Rounded Rectangle 67"/>
              <p:cNvSpPr/>
              <p:nvPr/>
            </p:nvSpPr>
            <p:spPr>
              <a:xfrm>
                <a:off x="190859" y="1256565"/>
                <a:ext cx="1324962" cy="1612996"/>
              </a:xfrm>
              <a:prstGeom prst="roundRect">
                <a:avLst>
                  <a:gd name="adj" fmla="val 7114"/>
                </a:avLst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5" name="Isosceles Triangle 74"/>
              <p:cNvSpPr/>
              <p:nvPr/>
            </p:nvSpPr>
            <p:spPr>
              <a:xfrm rot="10800000">
                <a:off x="646193" y="2869561"/>
                <a:ext cx="406592" cy="231943"/>
              </a:xfrm>
              <a:prstGeom prst="triangle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Text Placeholder 3"/>
              <p:cNvSpPr txBox="1">
                <a:spLocks/>
              </p:cNvSpPr>
              <p:nvPr/>
            </p:nvSpPr>
            <p:spPr>
              <a:xfrm>
                <a:off x="-1353237" y="2412841"/>
                <a:ext cx="1111964" cy="372410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0">
                <a:spAutoFit/>
              </a:bodyPr>
              <a:lstStyle>
                <a:lvl1pPr marL="0" indent="0" algn="ctr">
                  <a:buNone/>
                  <a:defRPr sz="14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lvl1pPr>
                <a:lvl2pPr marL="457200" indent="0">
                  <a:buNone/>
                  <a:defRPr sz="1200"/>
                </a:lvl2pPr>
                <a:lvl3pPr marL="914400" indent="0">
                  <a:buNone/>
                  <a:defRPr sz="1000"/>
                </a:lvl3pPr>
                <a:lvl4pPr marL="1371600" indent="0">
                  <a:buNone/>
                  <a:defRPr sz="900"/>
                </a:lvl4pPr>
                <a:lvl5pPr marL="1828800" indent="0">
                  <a:buNone/>
                  <a:defRPr sz="900"/>
                </a:lvl5pPr>
                <a:lvl6pPr marL="2286000" indent="0">
                  <a:buNone/>
                  <a:defRPr sz="900"/>
                </a:lvl6pPr>
                <a:lvl7pPr marL="2743200" indent="0">
                  <a:buNone/>
                  <a:defRPr sz="900"/>
                </a:lvl7pPr>
                <a:lvl8pPr marL="3200400" indent="0">
                  <a:buNone/>
                  <a:defRPr sz="900"/>
                </a:lvl8pPr>
                <a:lvl9pPr marL="3657600" indent="0">
                  <a:buNone/>
                  <a:defRPr sz="900"/>
                </a:lvl9pPr>
              </a:lstStyle>
              <a:p>
                <a:pPr lvl="0" defTabSz="914400">
                  <a:spcBef>
                    <a:spcPct val="20000"/>
                  </a:spcBef>
                  <a:defRPr/>
                </a:pPr>
                <a:r>
                  <a:rPr lang="ru-RU" sz="1100" noProof="0" dirty="0" smtClean="0">
                    <a:solidFill>
                      <a:schemeClr val="bg1"/>
                    </a:solidFill>
                  </a:rPr>
                  <a:t>Подведение</a:t>
                </a:r>
              </a:p>
              <a:p>
                <a:pPr lvl="0" defTabSz="914400">
                  <a:spcBef>
                    <a:spcPct val="20000"/>
                  </a:spcBef>
                  <a:defRPr/>
                </a:pPr>
                <a:r>
                  <a:rPr kumimoji="0" lang="ru-RU" sz="1100" i="0" u="none" strike="noStrike" kern="1200" cap="none" spc="0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</a:rPr>
                  <a:t>итогов</a:t>
                </a:r>
                <a:endParaRPr kumimoji="0" lang="en-US" sz="110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78" name="Round Same Side Corner Rectangle 77"/>
            <p:cNvSpPr/>
            <p:nvPr/>
          </p:nvSpPr>
          <p:spPr>
            <a:xfrm>
              <a:off x="7592778" y="1641503"/>
              <a:ext cx="1141699" cy="1094534"/>
            </a:xfrm>
            <a:prstGeom prst="round2SameRect">
              <a:avLst>
                <a:gd name="adj1" fmla="val 8730"/>
                <a:gd name="adj2" fmla="val 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80" name="Arc 79"/>
            <p:cNvSpPr/>
            <p:nvPr/>
          </p:nvSpPr>
          <p:spPr>
            <a:xfrm rot="19051047">
              <a:off x="749841" y="1250884"/>
              <a:ext cx="1636328" cy="1636328"/>
            </a:xfrm>
            <a:prstGeom prst="arc">
              <a:avLst/>
            </a:prstGeom>
            <a:ln w="28575">
              <a:solidFill>
                <a:schemeClr val="bg1">
                  <a:lumMod val="65000"/>
                </a:schemeClr>
              </a:solidFill>
              <a:prstDash val="sysDot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Arc 81"/>
            <p:cNvSpPr/>
            <p:nvPr/>
          </p:nvSpPr>
          <p:spPr>
            <a:xfrm rot="19051047">
              <a:off x="3813256" y="1269375"/>
              <a:ext cx="1636328" cy="1636328"/>
            </a:xfrm>
            <a:prstGeom prst="arc">
              <a:avLst/>
            </a:prstGeom>
            <a:ln w="28575">
              <a:solidFill>
                <a:schemeClr val="bg1">
                  <a:lumMod val="65000"/>
                </a:schemeClr>
              </a:solidFill>
              <a:prstDash val="sysDot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" name="Arc 82"/>
            <p:cNvSpPr/>
            <p:nvPr/>
          </p:nvSpPr>
          <p:spPr>
            <a:xfrm rot="19051047">
              <a:off x="5297544" y="1269374"/>
              <a:ext cx="1636328" cy="1636328"/>
            </a:xfrm>
            <a:prstGeom prst="arc">
              <a:avLst/>
            </a:prstGeom>
            <a:ln w="28575">
              <a:solidFill>
                <a:schemeClr val="bg1">
                  <a:lumMod val="65000"/>
                </a:schemeClr>
              </a:solidFill>
              <a:prstDash val="sysDot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Freeform 105"/>
            <p:cNvSpPr>
              <a:spLocks noEditPoints="1"/>
            </p:cNvSpPr>
            <p:nvPr/>
          </p:nvSpPr>
          <p:spPr bwMode="auto">
            <a:xfrm>
              <a:off x="736851" y="2035675"/>
              <a:ext cx="382873" cy="377324"/>
            </a:xfrm>
            <a:custGeom>
              <a:avLst/>
              <a:gdLst/>
              <a:ahLst/>
              <a:cxnLst>
                <a:cxn ang="0">
                  <a:pos x="59" y="63"/>
                </a:cxn>
                <a:cxn ang="0">
                  <a:pos x="55" y="61"/>
                </a:cxn>
                <a:cxn ang="0">
                  <a:pos x="42" y="48"/>
                </a:cxn>
                <a:cxn ang="0">
                  <a:pos x="27" y="53"/>
                </a:cxn>
                <a:cxn ang="0">
                  <a:pos x="0" y="26"/>
                </a:cxn>
                <a:cxn ang="0">
                  <a:pos x="27" y="0"/>
                </a:cxn>
                <a:cxn ang="0">
                  <a:pos x="54" y="26"/>
                </a:cxn>
                <a:cxn ang="0">
                  <a:pos x="49" y="41"/>
                </a:cxn>
                <a:cxn ang="0">
                  <a:pos x="62" y="54"/>
                </a:cxn>
                <a:cxn ang="0">
                  <a:pos x="64" y="58"/>
                </a:cxn>
                <a:cxn ang="0">
                  <a:pos x="59" y="63"/>
                </a:cxn>
                <a:cxn ang="0">
                  <a:pos x="27" y="9"/>
                </a:cxn>
                <a:cxn ang="0">
                  <a:pos x="10" y="26"/>
                </a:cxn>
                <a:cxn ang="0">
                  <a:pos x="27" y="43"/>
                </a:cxn>
                <a:cxn ang="0">
                  <a:pos x="44" y="26"/>
                </a:cxn>
                <a:cxn ang="0">
                  <a:pos x="27" y="9"/>
                </a:cxn>
              </a:cxnLst>
              <a:rect l="0" t="0" r="r" b="b"/>
              <a:pathLst>
                <a:path w="64" h="63">
                  <a:moveTo>
                    <a:pt x="59" y="63"/>
                  </a:moveTo>
                  <a:cubicBezTo>
                    <a:pt x="57" y="63"/>
                    <a:pt x="56" y="62"/>
                    <a:pt x="55" y="61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38" y="51"/>
                    <a:pt x="33" y="53"/>
                    <a:pt x="27" y="53"/>
                  </a:cubicBezTo>
                  <a:cubicBezTo>
                    <a:pt x="12" y="53"/>
                    <a:pt x="0" y="41"/>
                    <a:pt x="0" y="26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4" y="12"/>
                    <a:pt x="54" y="26"/>
                  </a:cubicBezTo>
                  <a:cubicBezTo>
                    <a:pt x="54" y="32"/>
                    <a:pt x="52" y="37"/>
                    <a:pt x="49" y="41"/>
                  </a:cubicBezTo>
                  <a:cubicBezTo>
                    <a:pt x="62" y="54"/>
                    <a:pt x="62" y="54"/>
                    <a:pt x="62" y="54"/>
                  </a:cubicBezTo>
                  <a:cubicBezTo>
                    <a:pt x="63" y="55"/>
                    <a:pt x="64" y="57"/>
                    <a:pt x="64" y="58"/>
                  </a:cubicBezTo>
                  <a:cubicBezTo>
                    <a:pt x="64" y="61"/>
                    <a:pt x="61" y="63"/>
                    <a:pt x="59" y="63"/>
                  </a:cubicBezTo>
                  <a:close/>
                  <a:moveTo>
                    <a:pt x="27" y="9"/>
                  </a:moveTo>
                  <a:cubicBezTo>
                    <a:pt x="18" y="9"/>
                    <a:pt x="10" y="17"/>
                    <a:pt x="10" y="26"/>
                  </a:cubicBezTo>
                  <a:cubicBezTo>
                    <a:pt x="10" y="36"/>
                    <a:pt x="18" y="43"/>
                    <a:pt x="27" y="43"/>
                  </a:cubicBezTo>
                  <a:cubicBezTo>
                    <a:pt x="37" y="43"/>
                    <a:pt x="44" y="36"/>
                    <a:pt x="44" y="26"/>
                  </a:cubicBezTo>
                  <a:cubicBezTo>
                    <a:pt x="44" y="17"/>
                    <a:pt x="37" y="9"/>
                    <a:pt x="27" y="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grpSp>
          <p:nvGrpSpPr>
            <p:cNvPr id="55" name="Group 60"/>
            <p:cNvGrpSpPr/>
            <p:nvPr/>
          </p:nvGrpSpPr>
          <p:grpSpPr>
            <a:xfrm>
              <a:off x="4709144" y="1640265"/>
              <a:ext cx="1174383" cy="1844938"/>
              <a:chOff x="663207" y="1246790"/>
              <a:chExt cx="1324962" cy="1844938"/>
            </a:xfrm>
            <a:solidFill>
              <a:schemeClr val="accent4">
                <a:lumMod val="50000"/>
              </a:schemeClr>
            </a:solidFill>
          </p:grpSpPr>
          <p:sp>
            <p:nvSpPr>
              <p:cNvPr id="69" name="Rounded Rectangle 61"/>
              <p:cNvSpPr/>
              <p:nvPr/>
            </p:nvSpPr>
            <p:spPr>
              <a:xfrm>
                <a:off x="663207" y="1246790"/>
                <a:ext cx="1324962" cy="1612996"/>
              </a:xfrm>
              <a:prstGeom prst="roundRect">
                <a:avLst>
                  <a:gd name="adj" fmla="val 7114"/>
                </a:avLst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0" name="Isosceles Triangle 62"/>
              <p:cNvSpPr/>
              <p:nvPr/>
            </p:nvSpPr>
            <p:spPr>
              <a:xfrm rot="10800000">
                <a:off x="1122392" y="2859785"/>
                <a:ext cx="406592" cy="231943"/>
              </a:xfrm>
              <a:prstGeom prst="triangle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1" name="Text Placeholder 3"/>
              <p:cNvSpPr txBox="1">
                <a:spLocks/>
              </p:cNvSpPr>
              <p:nvPr/>
            </p:nvSpPr>
            <p:spPr>
              <a:xfrm>
                <a:off x="748269" y="2488427"/>
                <a:ext cx="1197425" cy="169277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0">
                <a:spAutoFit/>
              </a:bodyPr>
              <a:lstStyle>
                <a:lvl1pPr marL="0" indent="0" algn="ctr">
                  <a:buNone/>
                  <a:defRPr sz="14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lvl1pPr>
                <a:lvl2pPr marL="457200" indent="0">
                  <a:buNone/>
                  <a:defRPr sz="1200"/>
                </a:lvl2pPr>
                <a:lvl3pPr marL="914400" indent="0">
                  <a:buNone/>
                  <a:defRPr sz="1000"/>
                </a:lvl3pPr>
                <a:lvl4pPr marL="1371600" indent="0">
                  <a:buNone/>
                  <a:defRPr sz="900"/>
                </a:lvl4pPr>
                <a:lvl5pPr marL="1828800" indent="0">
                  <a:buNone/>
                  <a:defRPr sz="900"/>
                </a:lvl5pPr>
                <a:lvl6pPr marL="2286000" indent="0">
                  <a:buNone/>
                  <a:defRPr sz="900"/>
                </a:lvl6pPr>
                <a:lvl7pPr marL="2743200" indent="0">
                  <a:buNone/>
                  <a:defRPr sz="900"/>
                </a:lvl7pPr>
                <a:lvl8pPr marL="3200400" indent="0">
                  <a:buNone/>
                  <a:defRPr sz="900"/>
                </a:lvl8pPr>
                <a:lvl9pPr marL="3657600" indent="0">
                  <a:buNone/>
                  <a:defRPr sz="900"/>
                </a:lvl9pPr>
              </a:lstStyle>
              <a:p>
                <a:pPr lvl="0" defTabSz="914400">
                  <a:spcBef>
                    <a:spcPct val="20000"/>
                  </a:spcBef>
                  <a:defRPr/>
                </a:pPr>
                <a:r>
                  <a:rPr lang="ru-RU" sz="1100" dirty="0" smtClean="0">
                    <a:solidFill>
                      <a:schemeClr val="bg1"/>
                    </a:solidFill>
                  </a:rPr>
                  <a:t>Сопровождение</a:t>
                </a:r>
                <a:endParaRPr kumimoji="0" lang="en-US" sz="110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72" name="Round Same Side Corner Rectangle 64"/>
            <p:cNvSpPr/>
            <p:nvPr/>
          </p:nvSpPr>
          <p:spPr>
            <a:xfrm>
              <a:off x="4709144" y="1640264"/>
              <a:ext cx="1174383" cy="1094534"/>
            </a:xfrm>
            <a:prstGeom prst="round2SameRect">
              <a:avLst>
                <a:gd name="adj1" fmla="val 8730"/>
                <a:gd name="adj2" fmla="val 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7" name="Arc 82"/>
            <p:cNvSpPr/>
            <p:nvPr/>
          </p:nvSpPr>
          <p:spPr>
            <a:xfrm rot="19051047">
              <a:off x="6795512" y="1262842"/>
              <a:ext cx="1636328" cy="1636328"/>
            </a:xfrm>
            <a:prstGeom prst="arc">
              <a:avLst/>
            </a:prstGeom>
            <a:ln w="28575">
              <a:solidFill>
                <a:schemeClr val="bg1">
                  <a:lumMod val="65000"/>
                </a:schemeClr>
              </a:solidFill>
              <a:prstDash val="sysDot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4" name="Text Placeholder 3"/>
            <p:cNvSpPr txBox="1">
              <a:spLocks/>
            </p:cNvSpPr>
            <p:nvPr/>
          </p:nvSpPr>
          <p:spPr>
            <a:xfrm>
              <a:off x="7555003" y="2799829"/>
              <a:ext cx="1200878" cy="390876"/>
            </a:xfrm>
            <a:prstGeom prst="rect">
              <a:avLst/>
            </a:prstGeom>
            <a:noFill/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lvl="0" defTabSz="914400">
                <a:spcBef>
                  <a:spcPct val="20000"/>
                </a:spcBef>
                <a:defRPr/>
              </a:pPr>
              <a:r>
                <a:rPr lang="ru-RU" sz="1100" noProof="0" dirty="0" smtClean="0">
                  <a:solidFill>
                    <a:schemeClr val="bg1"/>
                  </a:solidFill>
                </a:rPr>
                <a:t>Поощрение</a:t>
              </a:r>
            </a:p>
            <a:p>
              <a:pPr lvl="0" defTabSz="914400">
                <a:spcBef>
                  <a:spcPct val="20000"/>
                </a:spcBef>
                <a:defRPr/>
              </a:pPr>
              <a:r>
                <a:rPr lang="ru-RU" sz="1200" noProof="0" dirty="0" smtClean="0">
                  <a:solidFill>
                    <a:schemeClr val="bg1"/>
                  </a:solidFill>
                </a:rPr>
                <a:t>наставников</a:t>
              </a:r>
              <a:endPara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Freeform 354"/>
            <p:cNvSpPr>
              <a:spLocks noEditPoints="1"/>
            </p:cNvSpPr>
            <p:nvPr/>
          </p:nvSpPr>
          <p:spPr bwMode="auto">
            <a:xfrm>
              <a:off x="2027005" y="2023399"/>
              <a:ext cx="217801" cy="383742"/>
            </a:xfrm>
            <a:custGeom>
              <a:avLst/>
              <a:gdLst>
                <a:gd name="T0" fmla="*/ 96 w 96"/>
                <a:gd name="T1" fmla="*/ 64 h 167"/>
                <a:gd name="T2" fmla="*/ 96 w 96"/>
                <a:gd name="T3" fmla="*/ 103 h 167"/>
                <a:gd name="T4" fmla="*/ 94 w 96"/>
                <a:gd name="T5" fmla="*/ 110 h 167"/>
                <a:gd name="T6" fmla="*/ 87 w 96"/>
                <a:gd name="T7" fmla="*/ 112 h 167"/>
                <a:gd name="T8" fmla="*/ 81 w 96"/>
                <a:gd name="T9" fmla="*/ 110 h 167"/>
                <a:gd name="T10" fmla="*/ 78 w 96"/>
                <a:gd name="T11" fmla="*/ 103 h 167"/>
                <a:gd name="T12" fmla="*/ 78 w 96"/>
                <a:gd name="T13" fmla="*/ 70 h 167"/>
                <a:gd name="T14" fmla="*/ 72 w 96"/>
                <a:gd name="T15" fmla="*/ 70 h 167"/>
                <a:gd name="T16" fmla="*/ 72 w 96"/>
                <a:gd name="T17" fmla="*/ 156 h 167"/>
                <a:gd name="T18" fmla="*/ 69 w 96"/>
                <a:gd name="T19" fmla="*/ 164 h 167"/>
                <a:gd name="T20" fmla="*/ 62 w 96"/>
                <a:gd name="T21" fmla="*/ 167 h 167"/>
                <a:gd name="T22" fmla="*/ 54 w 96"/>
                <a:gd name="T23" fmla="*/ 164 h 167"/>
                <a:gd name="T24" fmla="*/ 51 w 96"/>
                <a:gd name="T25" fmla="*/ 156 h 167"/>
                <a:gd name="T26" fmla="*/ 51 w 96"/>
                <a:gd name="T27" fmla="*/ 112 h 167"/>
                <a:gd name="T28" fmla="*/ 45 w 96"/>
                <a:gd name="T29" fmla="*/ 112 h 167"/>
                <a:gd name="T30" fmla="*/ 45 w 96"/>
                <a:gd name="T31" fmla="*/ 156 h 167"/>
                <a:gd name="T32" fmla="*/ 42 w 96"/>
                <a:gd name="T33" fmla="*/ 164 h 167"/>
                <a:gd name="T34" fmla="*/ 34 w 96"/>
                <a:gd name="T35" fmla="*/ 167 h 167"/>
                <a:gd name="T36" fmla="*/ 27 w 96"/>
                <a:gd name="T37" fmla="*/ 164 h 167"/>
                <a:gd name="T38" fmla="*/ 24 w 96"/>
                <a:gd name="T39" fmla="*/ 156 h 167"/>
                <a:gd name="T40" fmla="*/ 24 w 96"/>
                <a:gd name="T41" fmla="*/ 70 h 167"/>
                <a:gd name="T42" fmla="*/ 18 w 96"/>
                <a:gd name="T43" fmla="*/ 70 h 167"/>
                <a:gd name="T44" fmla="*/ 18 w 96"/>
                <a:gd name="T45" fmla="*/ 103 h 167"/>
                <a:gd name="T46" fmla="*/ 15 w 96"/>
                <a:gd name="T47" fmla="*/ 110 h 167"/>
                <a:gd name="T48" fmla="*/ 9 w 96"/>
                <a:gd name="T49" fmla="*/ 112 h 167"/>
                <a:gd name="T50" fmla="*/ 2 w 96"/>
                <a:gd name="T51" fmla="*/ 110 h 167"/>
                <a:gd name="T52" fmla="*/ 0 w 96"/>
                <a:gd name="T53" fmla="*/ 103 h 167"/>
                <a:gd name="T54" fmla="*/ 0 w 96"/>
                <a:gd name="T55" fmla="*/ 64 h 167"/>
                <a:gd name="T56" fmla="*/ 5 w 96"/>
                <a:gd name="T57" fmla="*/ 51 h 167"/>
                <a:gd name="T58" fmla="*/ 18 w 96"/>
                <a:gd name="T59" fmla="*/ 46 h 167"/>
                <a:gd name="T60" fmla="*/ 78 w 96"/>
                <a:gd name="T61" fmla="*/ 46 h 167"/>
                <a:gd name="T62" fmla="*/ 91 w 96"/>
                <a:gd name="T63" fmla="*/ 51 h 167"/>
                <a:gd name="T64" fmla="*/ 96 w 96"/>
                <a:gd name="T65" fmla="*/ 64 h 167"/>
                <a:gd name="T66" fmla="*/ 63 w 96"/>
                <a:gd name="T67" fmla="*/ 6 h 167"/>
                <a:gd name="T68" fmla="*/ 69 w 96"/>
                <a:gd name="T69" fmla="*/ 21 h 167"/>
                <a:gd name="T70" fmla="*/ 63 w 96"/>
                <a:gd name="T71" fmla="*/ 36 h 167"/>
                <a:gd name="T72" fmla="*/ 48 w 96"/>
                <a:gd name="T73" fmla="*/ 43 h 167"/>
                <a:gd name="T74" fmla="*/ 33 w 96"/>
                <a:gd name="T75" fmla="*/ 36 h 167"/>
                <a:gd name="T76" fmla="*/ 27 w 96"/>
                <a:gd name="T77" fmla="*/ 21 h 167"/>
                <a:gd name="T78" fmla="*/ 33 w 96"/>
                <a:gd name="T79" fmla="*/ 6 h 167"/>
                <a:gd name="T80" fmla="*/ 48 w 96"/>
                <a:gd name="T81" fmla="*/ 0 h 167"/>
                <a:gd name="T82" fmla="*/ 63 w 96"/>
                <a:gd name="T83" fmla="*/ 6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6" h="167">
                  <a:moveTo>
                    <a:pt x="96" y="64"/>
                  </a:moveTo>
                  <a:cubicBezTo>
                    <a:pt x="96" y="103"/>
                    <a:pt x="96" y="103"/>
                    <a:pt x="96" y="103"/>
                  </a:cubicBezTo>
                  <a:cubicBezTo>
                    <a:pt x="96" y="106"/>
                    <a:pt x="96" y="108"/>
                    <a:pt x="94" y="110"/>
                  </a:cubicBezTo>
                  <a:cubicBezTo>
                    <a:pt x="92" y="111"/>
                    <a:pt x="90" y="112"/>
                    <a:pt x="87" y="112"/>
                  </a:cubicBezTo>
                  <a:cubicBezTo>
                    <a:pt x="85" y="112"/>
                    <a:pt x="83" y="111"/>
                    <a:pt x="81" y="110"/>
                  </a:cubicBezTo>
                  <a:cubicBezTo>
                    <a:pt x="79" y="108"/>
                    <a:pt x="78" y="106"/>
                    <a:pt x="78" y="103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2" y="70"/>
                    <a:pt x="72" y="70"/>
                    <a:pt x="72" y="70"/>
                  </a:cubicBezTo>
                  <a:cubicBezTo>
                    <a:pt x="72" y="156"/>
                    <a:pt x="72" y="156"/>
                    <a:pt x="72" y="156"/>
                  </a:cubicBezTo>
                  <a:cubicBezTo>
                    <a:pt x="72" y="159"/>
                    <a:pt x="71" y="161"/>
                    <a:pt x="69" y="164"/>
                  </a:cubicBezTo>
                  <a:cubicBezTo>
                    <a:pt x="67" y="166"/>
                    <a:pt x="64" y="167"/>
                    <a:pt x="62" y="167"/>
                  </a:cubicBezTo>
                  <a:cubicBezTo>
                    <a:pt x="59" y="167"/>
                    <a:pt x="56" y="166"/>
                    <a:pt x="54" y="164"/>
                  </a:cubicBezTo>
                  <a:cubicBezTo>
                    <a:pt x="52" y="161"/>
                    <a:pt x="51" y="159"/>
                    <a:pt x="51" y="156"/>
                  </a:cubicBezTo>
                  <a:cubicBezTo>
                    <a:pt x="51" y="112"/>
                    <a:pt x="51" y="112"/>
                    <a:pt x="51" y="112"/>
                  </a:cubicBezTo>
                  <a:cubicBezTo>
                    <a:pt x="45" y="112"/>
                    <a:pt x="45" y="112"/>
                    <a:pt x="45" y="112"/>
                  </a:cubicBezTo>
                  <a:cubicBezTo>
                    <a:pt x="45" y="156"/>
                    <a:pt x="45" y="156"/>
                    <a:pt x="45" y="156"/>
                  </a:cubicBezTo>
                  <a:cubicBezTo>
                    <a:pt x="45" y="159"/>
                    <a:pt x="44" y="161"/>
                    <a:pt x="42" y="164"/>
                  </a:cubicBezTo>
                  <a:cubicBezTo>
                    <a:pt x="40" y="166"/>
                    <a:pt x="37" y="167"/>
                    <a:pt x="34" y="167"/>
                  </a:cubicBezTo>
                  <a:cubicBezTo>
                    <a:pt x="31" y="167"/>
                    <a:pt x="29" y="166"/>
                    <a:pt x="27" y="164"/>
                  </a:cubicBezTo>
                  <a:cubicBezTo>
                    <a:pt x="25" y="161"/>
                    <a:pt x="24" y="159"/>
                    <a:pt x="24" y="156"/>
                  </a:cubicBezTo>
                  <a:cubicBezTo>
                    <a:pt x="24" y="70"/>
                    <a:pt x="24" y="70"/>
                    <a:pt x="24" y="70"/>
                  </a:cubicBezTo>
                  <a:cubicBezTo>
                    <a:pt x="18" y="70"/>
                    <a:pt x="18" y="70"/>
                    <a:pt x="18" y="70"/>
                  </a:cubicBezTo>
                  <a:cubicBezTo>
                    <a:pt x="18" y="103"/>
                    <a:pt x="18" y="103"/>
                    <a:pt x="18" y="103"/>
                  </a:cubicBezTo>
                  <a:cubicBezTo>
                    <a:pt x="18" y="106"/>
                    <a:pt x="17" y="108"/>
                    <a:pt x="15" y="110"/>
                  </a:cubicBezTo>
                  <a:cubicBezTo>
                    <a:pt x="13" y="111"/>
                    <a:pt x="11" y="112"/>
                    <a:pt x="9" y="112"/>
                  </a:cubicBezTo>
                  <a:cubicBezTo>
                    <a:pt x="6" y="112"/>
                    <a:pt x="4" y="111"/>
                    <a:pt x="2" y="110"/>
                  </a:cubicBezTo>
                  <a:cubicBezTo>
                    <a:pt x="0" y="108"/>
                    <a:pt x="0" y="106"/>
                    <a:pt x="0" y="103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59"/>
                    <a:pt x="1" y="54"/>
                    <a:pt x="5" y="51"/>
                  </a:cubicBezTo>
                  <a:cubicBezTo>
                    <a:pt x="8" y="47"/>
                    <a:pt x="13" y="46"/>
                    <a:pt x="18" y="46"/>
                  </a:cubicBezTo>
                  <a:cubicBezTo>
                    <a:pt x="78" y="46"/>
                    <a:pt x="78" y="46"/>
                    <a:pt x="78" y="46"/>
                  </a:cubicBezTo>
                  <a:cubicBezTo>
                    <a:pt x="83" y="46"/>
                    <a:pt x="88" y="47"/>
                    <a:pt x="91" y="51"/>
                  </a:cubicBezTo>
                  <a:cubicBezTo>
                    <a:pt x="95" y="54"/>
                    <a:pt x="96" y="59"/>
                    <a:pt x="96" y="64"/>
                  </a:cubicBezTo>
                  <a:close/>
                  <a:moveTo>
                    <a:pt x="63" y="6"/>
                  </a:moveTo>
                  <a:cubicBezTo>
                    <a:pt x="67" y="11"/>
                    <a:pt x="69" y="16"/>
                    <a:pt x="69" y="21"/>
                  </a:cubicBezTo>
                  <a:cubicBezTo>
                    <a:pt x="69" y="27"/>
                    <a:pt x="67" y="32"/>
                    <a:pt x="63" y="36"/>
                  </a:cubicBezTo>
                  <a:cubicBezTo>
                    <a:pt x="59" y="41"/>
                    <a:pt x="54" y="43"/>
                    <a:pt x="48" y="43"/>
                  </a:cubicBezTo>
                  <a:cubicBezTo>
                    <a:pt x="42" y="43"/>
                    <a:pt x="37" y="41"/>
                    <a:pt x="33" y="36"/>
                  </a:cubicBezTo>
                  <a:cubicBezTo>
                    <a:pt x="29" y="32"/>
                    <a:pt x="27" y="27"/>
                    <a:pt x="27" y="21"/>
                  </a:cubicBezTo>
                  <a:cubicBezTo>
                    <a:pt x="27" y="16"/>
                    <a:pt x="29" y="11"/>
                    <a:pt x="33" y="6"/>
                  </a:cubicBezTo>
                  <a:cubicBezTo>
                    <a:pt x="37" y="2"/>
                    <a:pt x="42" y="0"/>
                    <a:pt x="48" y="0"/>
                  </a:cubicBezTo>
                  <a:cubicBezTo>
                    <a:pt x="54" y="0"/>
                    <a:pt x="59" y="2"/>
                    <a:pt x="63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68096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536192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304288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072384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840480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608576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376672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144768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9" name="Freeform 354"/>
            <p:cNvSpPr>
              <a:spLocks noEditPoints="1"/>
            </p:cNvSpPr>
            <p:nvPr/>
          </p:nvSpPr>
          <p:spPr bwMode="auto">
            <a:xfrm>
              <a:off x="2267364" y="2022791"/>
              <a:ext cx="217801" cy="383742"/>
            </a:xfrm>
            <a:custGeom>
              <a:avLst/>
              <a:gdLst>
                <a:gd name="T0" fmla="*/ 96 w 96"/>
                <a:gd name="T1" fmla="*/ 64 h 167"/>
                <a:gd name="T2" fmla="*/ 96 w 96"/>
                <a:gd name="T3" fmla="*/ 103 h 167"/>
                <a:gd name="T4" fmla="*/ 94 w 96"/>
                <a:gd name="T5" fmla="*/ 110 h 167"/>
                <a:gd name="T6" fmla="*/ 87 w 96"/>
                <a:gd name="T7" fmla="*/ 112 h 167"/>
                <a:gd name="T8" fmla="*/ 81 w 96"/>
                <a:gd name="T9" fmla="*/ 110 h 167"/>
                <a:gd name="T10" fmla="*/ 78 w 96"/>
                <a:gd name="T11" fmla="*/ 103 h 167"/>
                <a:gd name="T12" fmla="*/ 78 w 96"/>
                <a:gd name="T13" fmla="*/ 70 h 167"/>
                <a:gd name="T14" fmla="*/ 72 w 96"/>
                <a:gd name="T15" fmla="*/ 70 h 167"/>
                <a:gd name="T16" fmla="*/ 72 w 96"/>
                <a:gd name="T17" fmla="*/ 156 h 167"/>
                <a:gd name="T18" fmla="*/ 69 w 96"/>
                <a:gd name="T19" fmla="*/ 164 h 167"/>
                <a:gd name="T20" fmla="*/ 62 w 96"/>
                <a:gd name="T21" fmla="*/ 167 h 167"/>
                <a:gd name="T22" fmla="*/ 54 w 96"/>
                <a:gd name="T23" fmla="*/ 164 h 167"/>
                <a:gd name="T24" fmla="*/ 51 w 96"/>
                <a:gd name="T25" fmla="*/ 156 h 167"/>
                <a:gd name="T26" fmla="*/ 51 w 96"/>
                <a:gd name="T27" fmla="*/ 112 h 167"/>
                <a:gd name="T28" fmla="*/ 45 w 96"/>
                <a:gd name="T29" fmla="*/ 112 h 167"/>
                <a:gd name="T30" fmla="*/ 45 w 96"/>
                <a:gd name="T31" fmla="*/ 156 h 167"/>
                <a:gd name="T32" fmla="*/ 42 w 96"/>
                <a:gd name="T33" fmla="*/ 164 h 167"/>
                <a:gd name="T34" fmla="*/ 34 w 96"/>
                <a:gd name="T35" fmla="*/ 167 h 167"/>
                <a:gd name="T36" fmla="*/ 27 w 96"/>
                <a:gd name="T37" fmla="*/ 164 h 167"/>
                <a:gd name="T38" fmla="*/ 24 w 96"/>
                <a:gd name="T39" fmla="*/ 156 h 167"/>
                <a:gd name="T40" fmla="*/ 24 w 96"/>
                <a:gd name="T41" fmla="*/ 70 h 167"/>
                <a:gd name="T42" fmla="*/ 18 w 96"/>
                <a:gd name="T43" fmla="*/ 70 h 167"/>
                <a:gd name="T44" fmla="*/ 18 w 96"/>
                <a:gd name="T45" fmla="*/ 103 h 167"/>
                <a:gd name="T46" fmla="*/ 15 w 96"/>
                <a:gd name="T47" fmla="*/ 110 h 167"/>
                <a:gd name="T48" fmla="*/ 9 w 96"/>
                <a:gd name="T49" fmla="*/ 112 h 167"/>
                <a:gd name="T50" fmla="*/ 2 w 96"/>
                <a:gd name="T51" fmla="*/ 110 h 167"/>
                <a:gd name="T52" fmla="*/ 0 w 96"/>
                <a:gd name="T53" fmla="*/ 103 h 167"/>
                <a:gd name="T54" fmla="*/ 0 w 96"/>
                <a:gd name="T55" fmla="*/ 64 h 167"/>
                <a:gd name="T56" fmla="*/ 5 w 96"/>
                <a:gd name="T57" fmla="*/ 51 h 167"/>
                <a:gd name="T58" fmla="*/ 18 w 96"/>
                <a:gd name="T59" fmla="*/ 46 h 167"/>
                <a:gd name="T60" fmla="*/ 78 w 96"/>
                <a:gd name="T61" fmla="*/ 46 h 167"/>
                <a:gd name="T62" fmla="*/ 91 w 96"/>
                <a:gd name="T63" fmla="*/ 51 h 167"/>
                <a:gd name="T64" fmla="*/ 96 w 96"/>
                <a:gd name="T65" fmla="*/ 64 h 167"/>
                <a:gd name="T66" fmla="*/ 63 w 96"/>
                <a:gd name="T67" fmla="*/ 6 h 167"/>
                <a:gd name="T68" fmla="*/ 69 w 96"/>
                <a:gd name="T69" fmla="*/ 21 h 167"/>
                <a:gd name="T70" fmla="*/ 63 w 96"/>
                <a:gd name="T71" fmla="*/ 36 h 167"/>
                <a:gd name="T72" fmla="*/ 48 w 96"/>
                <a:gd name="T73" fmla="*/ 43 h 167"/>
                <a:gd name="T74" fmla="*/ 33 w 96"/>
                <a:gd name="T75" fmla="*/ 36 h 167"/>
                <a:gd name="T76" fmla="*/ 27 w 96"/>
                <a:gd name="T77" fmla="*/ 21 h 167"/>
                <a:gd name="T78" fmla="*/ 33 w 96"/>
                <a:gd name="T79" fmla="*/ 6 h 167"/>
                <a:gd name="T80" fmla="*/ 48 w 96"/>
                <a:gd name="T81" fmla="*/ 0 h 167"/>
                <a:gd name="T82" fmla="*/ 63 w 96"/>
                <a:gd name="T83" fmla="*/ 6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6" h="167">
                  <a:moveTo>
                    <a:pt x="96" y="64"/>
                  </a:moveTo>
                  <a:cubicBezTo>
                    <a:pt x="96" y="103"/>
                    <a:pt x="96" y="103"/>
                    <a:pt x="96" y="103"/>
                  </a:cubicBezTo>
                  <a:cubicBezTo>
                    <a:pt x="96" y="106"/>
                    <a:pt x="96" y="108"/>
                    <a:pt x="94" y="110"/>
                  </a:cubicBezTo>
                  <a:cubicBezTo>
                    <a:pt x="92" y="111"/>
                    <a:pt x="90" y="112"/>
                    <a:pt x="87" y="112"/>
                  </a:cubicBezTo>
                  <a:cubicBezTo>
                    <a:pt x="85" y="112"/>
                    <a:pt x="83" y="111"/>
                    <a:pt x="81" y="110"/>
                  </a:cubicBezTo>
                  <a:cubicBezTo>
                    <a:pt x="79" y="108"/>
                    <a:pt x="78" y="106"/>
                    <a:pt x="78" y="103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2" y="70"/>
                    <a:pt x="72" y="70"/>
                    <a:pt x="72" y="70"/>
                  </a:cubicBezTo>
                  <a:cubicBezTo>
                    <a:pt x="72" y="156"/>
                    <a:pt x="72" y="156"/>
                    <a:pt x="72" y="156"/>
                  </a:cubicBezTo>
                  <a:cubicBezTo>
                    <a:pt x="72" y="159"/>
                    <a:pt x="71" y="161"/>
                    <a:pt x="69" y="164"/>
                  </a:cubicBezTo>
                  <a:cubicBezTo>
                    <a:pt x="67" y="166"/>
                    <a:pt x="64" y="167"/>
                    <a:pt x="62" y="167"/>
                  </a:cubicBezTo>
                  <a:cubicBezTo>
                    <a:pt x="59" y="167"/>
                    <a:pt x="56" y="166"/>
                    <a:pt x="54" y="164"/>
                  </a:cubicBezTo>
                  <a:cubicBezTo>
                    <a:pt x="52" y="161"/>
                    <a:pt x="51" y="159"/>
                    <a:pt x="51" y="156"/>
                  </a:cubicBezTo>
                  <a:cubicBezTo>
                    <a:pt x="51" y="112"/>
                    <a:pt x="51" y="112"/>
                    <a:pt x="51" y="112"/>
                  </a:cubicBezTo>
                  <a:cubicBezTo>
                    <a:pt x="45" y="112"/>
                    <a:pt x="45" y="112"/>
                    <a:pt x="45" y="112"/>
                  </a:cubicBezTo>
                  <a:cubicBezTo>
                    <a:pt x="45" y="156"/>
                    <a:pt x="45" y="156"/>
                    <a:pt x="45" y="156"/>
                  </a:cubicBezTo>
                  <a:cubicBezTo>
                    <a:pt x="45" y="159"/>
                    <a:pt x="44" y="161"/>
                    <a:pt x="42" y="164"/>
                  </a:cubicBezTo>
                  <a:cubicBezTo>
                    <a:pt x="40" y="166"/>
                    <a:pt x="37" y="167"/>
                    <a:pt x="34" y="167"/>
                  </a:cubicBezTo>
                  <a:cubicBezTo>
                    <a:pt x="31" y="167"/>
                    <a:pt x="29" y="166"/>
                    <a:pt x="27" y="164"/>
                  </a:cubicBezTo>
                  <a:cubicBezTo>
                    <a:pt x="25" y="161"/>
                    <a:pt x="24" y="159"/>
                    <a:pt x="24" y="156"/>
                  </a:cubicBezTo>
                  <a:cubicBezTo>
                    <a:pt x="24" y="70"/>
                    <a:pt x="24" y="70"/>
                    <a:pt x="24" y="70"/>
                  </a:cubicBezTo>
                  <a:cubicBezTo>
                    <a:pt x="18" y="70"/>
                    <a:pt x="18" y="70"/>
                    <a:pt x="18" y="70"/>
                  </a:cubicBezTo>
                  <a:cubicBezTo>
                    <a:pt x="18" y="103"/>
                    <a:pt x="18" y="103"/>
                    <a:pt x="18" y="103"/>
                  </a:cubicBezTo>
                  <a:cubicBezTo>
                    <a:pt x="18" y="106"/>
                    <a:pt x="17" y="108"/>
                    <a:pt x="15" y="110"/>
                  </a:cubicBezTo>
                  <a:cubicBezTo>
                    <a:pt x="13" y="111"/>
                    <a:pt x="11" y="112"/>
                    <a:pt x="9" y="112"/>
                  </a:cubicBezTo>
                  <a:cubicBezTo>
                    <a:pt x="6" y="112"/>
                    <a:pt x="4" y="111"/>
                    <a:pt x="2" y="110"/>
                  </a:cubicBezTo>
                  <a:cubicBezTo>
                    <a:pt x="0" y="108"/>
                    <a:pt x="0" y="106"/>
                    <a:pt x="0" y="103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59"/>
                    <a:pt x="1" y="54"/>
                    <a:pt x="5" y="51"/>
                  </a:cubicBezTo>
                  <a:cubicBezTo>
                    <a:pt x="8" y="47"/>
                    <a:pt x="13" y="46"/>
                    <a:pt x="18" y="46"/>
                  </a:cubicBezTo>
                  <a:cubicBezTo>
                    <a:pt x="78" y="46"/>
                    <a:pt x="78" y="46"/>
                    <a:pt x="78" y="46"/>
                  </a:cubicBezTo>
                  <a:cubicBezTo>
                    <a:pt x="83" y="46"/>
                    <a:pt x="88" y="47"/>
                    <a:pt x="91" y="51"/>
                  </a:cubicBezTo>
                  <a:cubicBezTo>
                    <a:pt x="95" y="54"/>
                    <a:pt x="96" y="59"/>
                    <a:pt x="96" y="64"/>
                  </a:cubicBezTo>
                  <a:close/>
                  <a:moveTo>
                    <a:pt x="63" y="6"/>
                  </a:moveTo>
                  <a:cubicBezTo>
                    <a:pt x="67" y="11"/>
                    <a:pt x="69" y="16"/>
                    <a:pt x="69" y="21"/>
                  </a:cubicBezTo>
                  <a:cubicBezTo>
                    <a:pt x="69" y="27"/>
                    <a:pt x="67" y="32"/>
                    <a:pt x="63" y="36"/>
                  </a:cubicBezTo>
                  <a:cubicBezTo>
                    <a:pt x="59" y="41"/>
                    <a:pt x="54" y="43"/>
                    <a:pt x="48" y="43"/>
                  </a:cubicBezTo>
                  <a:cubicBezTo>
                    <a:pt x="42" y="43"/>
                    <a:pt x="37" y="41"/>
                    <a:pt x="33" y="36"/>
                  </a:cubicBezTo>
                  <a:cubicBezTo>
                    <a:pt x="29" y="32"/>
                    <a:pt x="27" y="27"/>
                    <a:pt x="27" y="21"/>
                  </a:cubicBezTo>
                  <a:cubicBezTo>
                    <a:pt x="27" y="16"/>
                    <a:pt x="29" y="11"/>
                    <a:pt x="33" y="6"/>
                  </a:cubicBezTo>
                  <a:cubicBezTo>
                    <a:pt x="37" y="2"/>
                    <a:pt x="42" y="0"/>
                    <a:pt x="48" y="0"/>
                  </a:cubicBezTo>
                  <a:cubicBezTo>
                    <a:pt x="54" y="0"/>
                    <a:pt x="59" y="2"/>
                    <a:pt x="63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68096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536192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304288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072384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840480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608576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376672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144768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1" name="Freeform 354"/>
            <p:cNvSpPr>
              <a:spLocks noEditPoints="1"/>
            </p:cNvSpPr>
            <p:nvPr/>
          </p:nvSpPr>
          <p:spPr bwMode="auto">
            <a:xfrm>
              <a:off x="2519940" y="2022791"/>
              <a:ext cx="217801" cy="383742"/>
            </a:xfrm>
            <a:custGeom>
              <a:avLst/>
              <a:gdLst>
                <a:gd name="T0" fmla="*/ 96 w 96"/>
                <a:gd name="T1" fmla="*/ 64 h 167"/>
                <a:gd name="T2" fmla="*/ 96 w 96"/>
                <a:gd name="T3" fmla="*/ 103 h 167"/>
                <a:gd name="T4" fmla="*/ 94 w 96"/>
                <a:gd name="T5" fmla="*/ 110 h 167"/>
                <a:gd name="T6" fmla="*/ 87 w 96"/>
                <a:gd name="T7" fmla="*/ 112 h 167"/>
                <a:gd name="T8" fmla="*/ 81 w 96"/>
                <a:gd name="T9" fmla="*/ 110 h 167"/>
                <a:gd name="T10" fmla="*/ 78 w 96"/>
                <a:gd name="T11" fmla="*/ 103 h 167"/>
                <a:gd name="T12" fmla="*/ 78 w 96"/>
                <a:gd name="T13" fmla="*/ 70 h 167"/>
                <a:gd name="T14" fmla="*/ 72 w 96"/>
                <a:gd name="T15" fmla="*/ 70 h 167"/>
                <a:gd name="T16" fmla="*/ 72 w 96"/>
                <a:gd name="T17" fmla="*/ 156 h 167"/>
                <a:gd name="T18" fmla="*/ 69 w 96"/>
                <a:gd name="T19" fmla="*/ 164 h 167"/>
                <a:gd name="T20" fmla="*/ 62 w 96"/>
                <a:gd name="T21" fmla="*/ 167 h 167"/>
                <a:gd name="T22" fmla="*/ 54 w 96"/>
                <a:gd name="T23" fmla="*/ 164 h 167"/>
                <a:gd name="T24" fmla="*/ 51 w 96"/>
                <a:gd name="T25" fmla="*/ 156 h 167"/>
                <a:gd name="T26" fmla="*/ 51 w 96"/>
                <a:gd name="T27" fmla="*/ 112 h 167"/>
                <a:gd name="T28" fmla="*/ 45 w 96"/>
                <a:gd name="T29" fmla="*/ 112 h 167"/>
                <a:gd name="T30" fmla="*/ 45 w 96"/>
                <a:gd name="T31" fmla="*/ 156 h 167"/>
                <a:gd name="T32" fmla="*/ 42 w 96"/>
                <a:gd name="T33" fmla="*/ 164 h 167"/>
                <a:gd name="T34" fmla="*/ 34 w 96"/>
                <a:gd name="T35" fmla="*/ 167 h 167"/>
                <a:gd name="T36" fmla="*/ 27 w 96"/>
                <a:gd name="T37" fmla="*/ 164 h 167"/>
                <a:gd name="T38" fmla="*/ 24 w 96"/>
                <a:gd name="T39" fmla="*/ 156 h 167"/>
                <a:gd name="T40" fmla="*/ 24 w 96"/>
                <a:gd name="T41" fmla="*/ 70 h 167"/>
                <a:gd name="T42" fmla="*/ 18 w 96"/>
                <a:gd name="T43" fmla="*/ 70 h 167"/>
                <a:gd name="T44" fmla="*/ 18 w 96"/>
                <a:gd name="T45" fmla="*/ 103 h 167"/>
                <a:gd name="T46" fmla="*/ 15 w 96"/>
                <a:gd name="T47" fmla="*/ 110 h 167"/>
                <a:gd name="T48" fmla="*/ 9 w 96"/>
                <a:gd name="T49" fmla="*/ 112 h 167"/>
                <a:gd name="T50" fmla="*/ 2 w 96"/>
                <a:gd name="T51" fmla="*/ 110 h 167"/>
                <a:gd name="T52" fmla="*/ 0 w 96"/>
                <a:gd name="T53" fmla="*/ 103 h 167"/>
                <a:gd name="T54" fmla="*/ 0 w 96"/>
                <a:gd name="T55" fmla="*/ 64 h 167"/>
                <a:gd name="T56" fmla="*/ 5 w 96"/>
                <a:gd name="T57" fmla="*/ 51 h 167"/>
                <a:gd name="T58" fmla="*/ 18 w 96"/>
                <a:gd name="T59" fmla="*/ 46 h 167"/>
                <a:gd name="T60" fmla="*/ 78 w 96"/>
                <a:gd name="T61" fmla="*/ 46 h 167"/>
                <a:gd name="T62" fmla="*/ 91 w 96"/>
                <a:gd name="T63" fmla="*/ 51 h 167"/>
                <a:gd name="T64" fmla="*/ 96 w 96"/>
                <a:gd name="T65" fmla="*/ 64 h 167"/>
                <a:gd name="T66" fmla="*/ 63 w 96"/>
                <a:gd name="T67" fmla="*/ 6 h 167"/>
                <a:gd name="T68" fmla="*/ 69 w 96"/>
                <a:gd name="T69" fmla="*/ 21 h 167"/>
                <a:gd name="T70" fmla="*/ 63 w 96"/>
                <a:gd name="T71" fmla="*/ 36 h 167"/>
                <a:gd name="T72" fmla="*/ 48 w 96"/>
                <a:gd name="T73" fmla="*/ 43 h 167"/>
                <a:gd name="T74" fmla="*/ 33 w 96"/>
                <a:gd name="T75" fmla="*/ 36 h 167"/>
                <a:gd name="T76" fmla="*/ 27 w 96"/>
                <a:gd name="T77" fmla="*/ 21 h 167"/>
                <a:gd name="T78" fmla="*/ 33 w 96"/>
                <a:gd name="T79" fmla="*/ 6 h 167"/>
                <a:gd name="T80" fmla="*/ 48 w 96"/>
                <a:gd name="T81" fmla="*/ 0 h 167"/>
                <a:gd name="T82" fmla="*/ 63 w 96"/>
                <a:gd name="T83" fmla="*/ 6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6" h="167">
                  <a:moveTo>
                    <a:pt x="96" y="64"/>
                  </a:moveTo>
                  <a:cubicBezTo>
                    <a:pt x="96" y="103"/>
                    <a:pt x="96" y="103"/>
                    <a:pt x="96" y="103"/>
                  </a:cubicBezTo>
                  <a:cubicBezTo>
                    <a:pt x="96" y="106"/>
                    <a:pt x="96" y="108"/>
                    <a:pt x="94" y="110"/>
                  </a:cubicBezTo>
                  <a:cubicBezTo>
                    <a:pt x="92" y="111"/>
                    <a:pt x="90" y="112"/>
                    <a:pt x="87" y="112"/>
                  </a:cubicBezTo>
                  <a:cubicBezTo>
                    <a:pt x="85" y="112"/>
                    <a:pt x="83" y="111"/>
                    <a:pt x="81" y="110"/>
                  </a:cubicBezTo>
                  <a:cubicBezTo>
                    <a:pt x="79" y="108"/>
                    <a:pt x="78" y="106"/>
                    <a:pt x="78" y="103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2" y="70"/>
                    <a:pt x="72" y="70"/>
                    <a:pt x="72" y="70"/>
                  </a:cubicBezTo>
                  <a:cubicBezTo>
                    <a:pt x="72" y="156"/>
                    <a:pt x="72" y="156"/>
                    <a:pt x="72" y="156"/>
                  </a:cubicBezTo>
                  <a:cubicBezTo>
                    <a:pt x="72" y="159"/>
                    <a:pt x="71" y="161"/>
                    <a:pt x="69" y="164"/>
                  </a:cubicBezTo>
                  <a:cubicBezTo>
                    <a:pt x="67" y="166"/>
                    <a:pt x="64" y="167"/>
                    <a:pt x="62" y="167"/>
                  </a:cubicBezTo>
                  <a:cubicBezTo>
                    <a:pt x="59" y="167"/>
                    <a:pt x="56" y="166"/>
                    <a:pt x="54" y="164"/>
                  </a:cubicBezTo>
                  <a:cubicBezTo>
                    <a:pt x="52" y="161"/>
                    <a:pt x="51" y="159"/>
                    <a:pt x="51" y="156"/>
                  </a:cubicBezTo>
                  <a:cubicBezTo>
                    <a:pt x="51" y="112"/>
                    <a:pt x="51" y="112"/>
                    <a:pt x="51" y="112"/>
                  </a:cubicBezTo>
                  <a:cubicBezTo>
                    <a:pt x="45" y="112"/>
                    <a:pt x="45" y="112"/>
                    <a:pt x="45" y="112"/>
                  </a:cubicBezTo>
                  <a:cubicBezTo>
                    <a:pt x="45" y="156"/>
                    <a:pt x="45" y="156"/>
                    <a:pt x="45" y="156"/>
                  </a:cubicBezTo>
                  <a:cubicBezTo>
                    <a:pt x="45" y="159"/>
                    <a:pt x="44" y="161"/>
                    <a:pt x="42" y="164"/>
                  </a:cubicBezTo>
                  <a:cubicBezTo>
                    <a:pt x="40" y="166"/>
                    <a:pt x="37" y="167"/>
                    <a:pt x="34" y="167"/>
                  </a:cubicBezTo>
                  <a:cubicBezTo>
                    <a:pt x="31" y="167"/>
                    <a:pt x="29" y="166"/>
                    <a:pt x="27" y="164"/>
                  </a:cubicBezTo>
                  <a:cubicBezTo>
                    <a:pt x="25" y="161"/>
                    <a:pt x="24" y="159"/>
                    <a:pt x="24" y="156"/>
                  </a:cubicBezTo>
                  <a:cubicBezTo>
                    <a:pt x="24" y="70"/>
                    <a:pt x="24" y="70"/>
                    <a:pt x="24" y="70"/>
                  </a:cubicBezTo>
                  <a:cubicBezTo>
                    <a:pt x="18" y="70"/>
                    <a:pt x="18" y="70"/>
                    <a:pt x="18" y="70"/>
                  </a:cubicBezTo>
                  <a:cubicBezTo>
                    <a:pt x="18" y="103"/>
                    <a:pt x="18" y="103"/>
                    <a:pt x="18" y="103"/>
                  </a:cubicBezTo>
                  <a:cubicBezTo>
                    <a:pt x="18" y="106"/>
                    <a:pt x="17" y="108"/>
                    <a:pt x="15" y="110"/>
                  </a:cubicBezTo>
                  <a:cubicBezTo>
                    <a:pt x="13" y="111"/>
                    <a:pt x="11" y="112"/>
                    <a:pt x="9" y="112"/>
                  </a:cubicBezTo>
                  <a:cubicBezTo>
                    <a:pt x="6" y="112"/>
                    <a:pt x="4" y="111"/>
                    <a:pt x="2" y="110"/>
                  </a:cubicBezTo>
                  <a:cubicBezTo>
                    <a:pt x="0" y="108"/>
                    <a:pt x="0" y="106"/>
                    <a:pt x="0" y="103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59"/>
                    <a:pt x="1" y="54"/>
                    <a:pt x="5" y="51"/>
                  </a:cubicBezTo>
                  <a:cubicBezTo>
                    <a:pt x="8" y="47"/>
                    <a:pt x="13" y="46"/>
                    <a:pt x="18" y="46"/>
                  </a:cubicBezTo>
                  <a:cubicBezTo>
                    <a:pt x="78" y="46"/>
                    <a:pt x="78" y="46"/>
                    <a:pt x="78" y="46"/>
                  </a:cubicBezTo>
                  <a:cubicBezTo>
                    <a:pt x="83" y="46"/>
                    <a:pt x="88" y="47"/>
                    <a:pt x="91" y="51"/>
                  </a:cubicBezTo>
                  <a:cubicBezTo>
                    <a:pt x="95" y="54"/>
                    <a:pt x="96" y="59"/>
                    <a:pt x="96" y="64"/>
                  </a:cubicBezTo>
                  <a:close/>
                  <a:moveTo>
                    <a:pt x="63" y="6"/>
                  </a:moveTo>
                  <a:cubicBezTo>
                    <a:pt x="67" y="11"/>
                    <a:pt x="69" y="16"/>
                    <a:pt x="69" y="21"/>
                  </a:cubicBezTo>
                  <a:cubicBezTo>
                    <a:pt x="69" y="27"/>
                    <a:pt x="67" y="32"/>
                    <a:pt x="63" y="36"/>
                  </a:cubicBezTo>
                  <a:cubicBezTo>
                    <a:pt x="59" y="41"/>
                    <a:pt x="54" y="43"/>
                    <a:pt x="48" y="43"/>
                  </a:cubicBezTo>
                  <a:cubicBezTo>
                    <a:pt x="42" y="43"/>
                    <a:pt x="37" y="41"/>
                    <a:pt x="33" y="36"/>
                  </a:cubicBezTo>
                  <a:cubicBezTo>
                    <a:pt x="29" y="32"/>
                    <a:pt x="27" y="27"/>
                    <a:pt x="27" y="21"/>
                  </a:cubicBezTo>
                  <a:cubicBezTo>
                    <a:pt x="27" y="16"/>
                    <a:pt x="29" y="11"/>
                    <a:pt x="33" y="6"/>
                  </a:cubicBezTo>
                  <a:cubicBezTo>
                    <a:pt x="37" y="2"/>
                    <a:pt x="42" y="0"/>
                    <a:pt x="48" y="0"/>
                  </a:cubicBezTo>
                  <a:cubicBezTo>
                    <a:pt x="54" y="0"/>
                    <a:pt x="59" y="2"/>
                    <a:pt x="63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68096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536192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304288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072384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840480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608576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376672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144768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4" name="Freeform 40"/>
            <p:cNvSpPr>
              <a:spLocks noEditPoints="1"/>
            </p:cNvSpPr>
            <p:nvPr/>
          </p:nvSpPr>
          <p:spPr bwMode="auto">
            <a:xfrm>
              <a:off x="7996319" y="2087539"/>
              <a:ext cx="366526" cy="370015"/>
            </a:xfrm>
            <a:custGeom>
              <a:avLst/>
              <a:gdLst>
                <a:gd name="T0" fmla="*/ 203 w 360"/>
                <a:gd name="T1" fmla="*/ 271 h 368"/>
                <a:gd name="T2" fmla="*/ 261 w 360"/>
                <a:gd name="T3" fmla="*/ 202 h 368"/>
                <a:gd name="T4" fmla="*/ 360 w 360"/>
                <a:gd name="T5" fmla="*/ 51 h 368"/>
                <a:gd name="T6" fmla="*/ 346 w 360"/>
                <a:gd name="T7" fmla="*/ 37 h 368"/>
                <a:gd name="T8" fmla="*/ 277 w 360"/>
                <a:gd name="T9" fmla="*/ 37 h 368"/>
                <a:gd name="T10" fmla="*/ 180 w 360"/>
                <a:gd name="T11" fmla="*/ 0 h 368"/>
                <a:gd name="T12" fmla="*/ 83 w 360"/>
                <a:gd name="T13" fmla="*/ 37 h 368"/>
                <a:gd name="T14" fmla="*/ 14 w 360"/>
                <a:gd name="T15" fmla="*/ 37 h 368"/>
                <a:gd name="T16" fmla="*/ 0 w 360"/>
                <a:gd name="T17" fmla="*/ 51 h 368"/>
                <a:gd name="T18" fmla="*/ 98 w 360"/>
                <a:gd name="T19" fmla="*/ 202 h 368"/>
                <a:gd name="T20" fmla="*/ 156 w 360"/>
                <a:gd name="T21" fmla="*/ 271 h 368"/>
                <a:gd name="T22" fmla="*/ 156 w 360"/>
                <a:gd name="T23" fmla="*/ 297 h 368"/>
                <a:gd name="T24" fmla="*/ 91 w 360"/>
                <a:gd name="T25" fmla="*/ 332 h 368"/>
                <a:gd name="T26" fmla="*/ 180 w 360"/>
                <a:gd name="T27" fmla="*/ 368 h 368"/>
                <a:gd name="T28" fmla="*/ 269 w 360"/>
                <a:gd name="T29" fmla="*/ 332 h 368"/>
                <a:gd name="T30" fmla="*/ 203 w 360"/>
                <a:gd name="T31" fmla="*/ 297 h 368"/>
                <a:gd name="T32" fmla="*/ 203 w 360"/>
                <a:gd name="T33" fmla="*/ 271 h 368"/>
                <a:gd name="T34" fmla="*/ 259 w 360"/>
                <a:gd name="T35" fmla="*/ 170 h 368"/>
                <a:gd name="T36" fmla="*/ 281 w 360"/>
                <a:gd name="T37" fmla="*/ 65 h 368"/>
                <a:gd name="T38" fmla="*/ 331 w 360"/>
                <a:gd name="T39" fmla="*/ 65 h 368"/>
                <a:gd name="T40" fmla="*/ 259 w 360"/>
                <a:gd name="T41" fmla="*/ 170 h 368"/>
                <a:gd name="T42" fmla="*/ 180 w 360"/>
                <a:gd name="T43" fmla="*/ 24 h 368"/>
                <a:gd name="T44" fmla="*/ 256 w 360"/>
                <a:gd name="T45" fmla="*/ 55 h 368"/>
                <a:gd name="T46" fmla="*/ 180 w 360"/>
                <a:gd name="T47" fmla="*/ 86 h 368"/>
                <a:gd name="T48" fmla="*/ 104 w 360"/>
                <a:gd name="T49" fmla="*/ 55 h 368"/>
                <a:gd name="T50" fmla="*/ 180 w 360"/>
                <a:gd name="T51" fmla="*/ 24 h 368"/>
                <a:gd name="T52" fmla="*/ 29 w 360"/>
                <a:gd name="T53" fmla="*/ 65 h 368"/>
                <a:gd name="T54" fmla="*/ 79 w 360"/>
                <a:gd name="T55" fmla="*/ 65 h 368"/>
                <a:gd name="T56" fmla="*/ 101 w 360"/>
                <a:gd name="T57" fmla="*/ 170 h 368"/>
                <a:gd name="T58" fmla="*/ 29 w 360"/>
                <a:gd name="T59" fmla="*/ 65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60" h="368">
                  <a:moveTo>
                    <a:pt x="203" y="271"/>
                  </a:moveTo>
                  <a:cubicBezTo>
                    <a:pt x="203" y="242"/>
                    <a:pt x="225" y="226"/>
                    <a:pt x="261" y="202"/>
                  </a:cubicBezTo>
                  <a:cubicBezTo>
                    <a:pt x="305" y="173"/>
                    <a:pt x="360" y="137"/>
                    <a:pt x="360" y="51"/>
                  </a:cubicBezTo>
                  <a:cubicBezTo>
                    <a:pt x="360" y="43"/>
                    <a:pt x="353" y="37"/>
                    <a:pt x="346" y="37"/>
                  </a:cubicBezTo>
                  <a:cubicBezTo>
                    <a:pt x="277" y="37"/>
                    <a:pt x="277" y="37"/>
                    <a:pt x="277" y="37"/>
                  </a:cubicBezTo>
                  <a:cubicBezTo>
                    <a:pt x="267" y="19"/>
                    <a:pt x="238" y="0"/>
                    <a:pt x="180" y="0"/>
                  </a:cubicBezTo>
                  <a:cubicBezTo>
                    <a:pt x="121" y="0"/>
                    <a:pt x="92" y="19"/>
                    <a:pt x="83" y="37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6" y="37"/>
                    <a:pt x="0" y="43"/>
                    <a:pt x="0" y="51"/>
                  </a:cubicBezTo>
                  <a:cubicBezTo>
                    <a:pt x="0" y="137"/>
                    <a:pt x="54" y="173"/>
                    <a:pt x="98" y="202"/>
                  </a:cubicBezTo>
                  <a:cubicBezTo>
                    <a:pt x="134" y="226"/>
                    <a:pt x="156" y="242"/>
                    <a:pt x="156" y="271"/>
                  </a:cubicBezTo>
                  <a:cubicBezTo>
                    <a:pt x="156" y="297"/>
                    <a:pt x="156" y="297"/>
                    <a:pt x="156" y="297"/>
                  </a:cubicBezTo>
                  <a:cubicBezTo>
                    <a:pt x="118" y="301"/>
                    <a:pt x="91" y="315"/>
                    <a:pt x="91" y="332"/>
                  </a:cubicBezTo>
                  <a:cubicBezTo>
                    <a:pt x="91" y="352"/>
                    <a:pt x="131" y="368"/>
                    <a:pt x="180" y="368"/>
                  </a:cubicBezTo>
                  <a:cubicBezTo>
                    <a:pt x="229" y="368"/>
                    <a:pt x="269" y="352"/>
                    <a:pt x="269" y="332"/>
                  </a:cubicBezTo>
                  <a:cubicBezTo>
                    <a:pt x="269" y="315"/>
                    <a:pt x="241" y="301"/>
                    <a:pt x="203" y="297"/>
                  </a:cubicBezTo>
                  <a:lnTo>
                    <a:pt x="203" y="271"/>
                  </a:lnTo>
                  <a:close/>
                  <a:moveTo>
                    <a:pt x="259" y="170"/>
                  </a:moveTo>
                  <a:cubicBezTo>
                    <a:pt x="270" y="146"/>
                    <a:pt x="279" y="113"/>
                    <a:pt x="281" y="65"/>
                  </a:cubicBezTo>
                  <a:cubicBezTo>
                    <a:pt x="331" y="65"/>
                    <a:pt x="331" y="65"/>
                    <a:pt x="331" y="65"/>
                  </a:cubicBezTo>
                  <a:cubicBezTo>
                    <a:pt x="326" y="119"/>
                    <a:pt x="294" y="146"/>
                    <a:pt x="259" y="170"/>
                  </a:cubicBezTo>
                  <a:close/>
                  <a:moveTo>
                    <a:pt x="180" y="24"/>
                  </a:moveTo>
                  <a:cubicBezTo>
                    <a:pt x="234" y="24"/>
                    <a:pt x="256" y="47"/>
                    <a:pt x="256" y="55"/>
                  </a:cubicBezTo>
                  <a:cubicBezTo>
                    <a:pt x="256" y="63"/>
                    <a:pt x="234" y="86"/>
                    <a:pt x="180" y="86"/>
                  </a:cubicBezTo>
                  <a:cubicBezTo>
                    <a:pt x="125" y="86"/>
                    <a:pt x="104" y="63"/>
                    <a:pt x="104" y="55"/>
                  </a:cubicBezTo>
                  <a:cubicBezTo>
                    <a:pt x="104" y="47"/>
                    <a:pt x="125" y="24"/>
                    <a:pt x="180" y="24"/>
                  </a:cubicBezTo>
                  <a:close/>
                  <a:moveTo>
                    <a:pt x="29" y="65"/>
                  </a:moveTo>
                  <a:cubicBezTo>
                    <a:pt x="79" y="65"/>
                    <a:pt x="79" y="65"/>
                    <a:pt x="79" y="65"/>
                  </a:cubicBezTo>
                  <a:cubicBezTo>
                    <a:pt x="80" y="113"/>
                    <a:pt x="89" y="146"/>
                    <a:pt x="101" y="170"/>
                  </a:cubicBezTo>
                  <a:cubicBezTo>
                    <a:pt x="66" y="146"/>
                    <a:pt x="33" y="119"/>
                    <a:pt x="29" y="6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68096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536192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304288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072384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840480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608576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376672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144768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AU"/>
            </a:p>
          </p:txBody>
        </p:sp>
        <p:sp>
          <p:nvSpPr>
            <p:cNvPr id="67" name="Freeform 58"/>
            <p:cNvSpPr>
              <a:spLocks noEditPoints="1"/>
            </p:cNvSpPr>
            <p:nvPr/>
          </p:nvSpPr>
          <p:spPr bwMode="auto">
            <a:xfrm>
              <a:off x="3593259" y="2047316"/>
              <a:ext cx="404923" cy="356054"/>
            </a:xfrm>
            <a:custGeom>
              <a:avLst/>
              <a:gdLst>
                <a:gd name="T0" fmla="*/ 400 w 400"/>
                <a:gd name="T1" fmla="*/ 352 h 352"/>
                <a:gd name="T2" fmla="*/ 394 w 400"/>
                <a:gd name="T3" fmla="*/ 268 h 352"/>
                <a:gd name="T4" fmla="*/ 342 w 400"/>
                <a:gd name="T5" fmla="*/ 236 h 352"/>
                <a:gd name="T6" fmla="*/ 303 w 400"/>
                <a:gd name="T7" fmla="*/ 191 h 352"/>
                <a:gd name="T8" fmla="*/ 316 w 400"/>
                <a:gd name="T9" fmla="*/ 157 h 352"/>
                <a:gd name="T10" fmla="*/ 327 w 400"/>
                <a:gd name="T11" fmla="*/ 134 h 352"/>
                <a:gd name="T12" fmla="*/ 322 w 400"/>
                <a:gd name="T13" fmla="*/ 122 h 352"/>
                <a:gd name="T14" fmla="*/ 325 w 400"/>
                <a:gd name="T15" fmla="*/ 98 h 352"/>
                <a:gd name="T16" fmla="*/ 278 w 400"/>
                <a:gd name="T17" fmla="*/ 51 h 352"/>
                <a:gd name="T18" fmla="*/ 230 w 400"/>
                <a:gd name="T19" fmla="*/ 98 h 352"/>
                <a:gd name="T20" fmla="*/ 233 w 400"/>
                <a:gd name="T21" fmla="*/ 122 h 352"/>
                <a:gd name="T22" fmla="*/ 229 w 400"/>
                <a:gd name="T23" fmla="*/ 134 h 352"/>
                <a:gd name="T24" fmla="*/ 240 w 400"/>
                <a:gd name="T25" fmla="*/ 157 h 352"/>
                <a:gd name="T26" fmla="*/ 253 w 400"/>
                <a:gd name="T27" fmla="*/ 191 h 352"/>
                <a:gd name="T28" fmla="*/ 236 w 400"/>
                <a:gd name="T29" fmla="*/ 224 h 352"/>
                <a:gd name="T30" fmla="*/ 310 w 400"/>
                <a:gd name="T31" fmla="*/ 292 h 352"/>
                <a:gd name="T32" fmla="*/ 310 w 400"/>
                <a:gd name="T33" fmla="*/ 352 h 352"/>
                <a:gd name="T34" fmla="*/ 400 w 400"/>
                <a:gd name="T35" fmla="*/ 352 h 352"/>
                <a:gd name="T36" fmla="*/ 204 w 400"/>
                <a:gd name="T37" fmla="*/ 247 h 352"/>
                <a:gd name="T38" fmla="*/ 152 w 400"/>
                <a:gd name="T39" fmla="*/ 187 h 352"/>
                <a:gd name="T40" fmla="*/ 169 w 400"/>
                <a:gd name="T41" fmla="*/ 142 h 352"/>
                <a:gd name="T42" fmla="*/ 184 w 400"/>
                <a:gd name="T43" fmla="*/ 111 h 352"/>
                <a:gd name="T44" fmla="*/ 179 w 400"/>
                <a:gd name="T45" fmla="*/ 95 h 352"/>
                <a:gd name="T46" fmla="*/ 183 w 400"/>
                <a:gd name="T47" fmla="*/ 63 h 352"/>
                <a:gd name="T48" fmla="*/ 119 w 400"/>
                <a:gd name="T49" fmla="*/ 0 h 352"/>
                <a:gd name="T50" fmla="*/ 55 w 400"/>
                <a:gd name="T51" fmla="*/ 63 h 352"/>
                <a:gd name="T52" fmla="*/ 59 w 400"/>
                <a:gd name="T53" fmla="*/ 95 h 352"/>
                <a:gd name="T54" fmla="*/ 53 w 400"/>
                <a:gd name="T55" fmla="*/ 111 h 352"/>
                <a:gd name="T56" fmla="*/ 68 w 400"/>
                <a:gd name="T57" fmla="*/ 142 h 352"/>
                <a:gd name="T58" fmla="*/ 86 w 400"/>
                <a:gd name="T59" fmla="*/ 187 h 352"/>
                <a:gd name="T60" fmla="*/ 33 w 400"/>
                <a:gd name="T61" fmla="*/ 247 h 352"/>
                <a:gd name="T62" fmla="*/ 0 w 400"/>
                <a:gd name="T63" fmla="*/ 279 h 352"/>
                <a:gd name="T64" fmla="*/ 0 w 400"/>
                <a:gd name="T65" fmla="*/ 352 h 352"/>
                <a:gd name="T66" fmla="*/ 278 w 400"/>
                <a:gd name="T67" fmla="*/ 352 h 352"/>
                <a:gd name="T68" fmla="*/ 278 w 400"/>
                <a:gd name="T69" fmla="*/ 297 h 352"/>
                <a:gd name="T70" fmla="*/ 204 w 400"/>
                <a:gd name="T71" fmla="*/ 247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00" h="352">
                  <a:moveTo>
                    <a:pt x="400" y="352"/>
                  </a:moveTo>
                  <a:cubicBezTo>
                    <a:pt x="400" y="352"/>
                    <a:pt x="399" y="276"/>
                    <a:pt x="394" y="268"/>
                  </a:cubicBezTo>
                  <a:cubicBezTo>
                    <a:pt x="387" y="257"/>
                    <a:pt x="371" y="249"/>
                    <a:pt x="342" y="236"/>
                  </a:cubicBezTo>
                  <a:cubicBezTo>
                    <a:pt x="312" y="224"/>
                    <a:pt x="303" y="213"/>
                    <a:pt x="303" y="191"/>
                  </a:cubicBezTo>
                  <a:cubicBezTo>
                    <a:pt x="303" y="177"/>
                    <a:pt x="312" y="182"/>
                    <a:pt x="316" y="157"/>
                  </a:cubicBezTo>
                  <a:cubicBezTo>
                    <a:pt x="317" y="147"/>
                    <a:pt x="325" y="157"/>
                    <a:pt x="327" y="134"/>
                  </a:cubicBezTo>
                  <a:cubicBezTo>
                    <a:pt x="327" y="124"/>
                    <a:pt x="322" y="122"/>
                    <a:pt x="322" y="122"/>
                  </a:cubicBezTo>
                  <a:cubicBezTo>
                    <a:pt x="322" y="122"/>
                    <a:pt x="325" y="108"/>
                    <a:pt x="325" y="98"/>
                  </a:cubicBezTo>
                  <a:cubicBezTo>
                    <a:pt x="327" y="85"/>
                    <a:pt x="319" y="51"/>
                    <a:pt x="278" y="51"/>
                  </a:cubicBezTo>
                  <a:cubicBezTo>
                    <a:pt x="236" y="51"/>
                    <a:pt x="229" y="85"/>
                    <a:pt x="230" y="98"/>
                  </a:cubicBezTo>
                  <a:cubicBezTo>
                    <a:pt x="231" y="108"/>
                    <a:pt x="233" y="122"/>
                    <a:pt x="233" y="122"/>
                  </a:cubicBezTo>
                  <a:cubicBezTo>
                    <a:pt x="233" y="122"/>
                    <a:pt x="229" y="124"/>
                    <a:pt x="229" y="134"/>
                  </a:cubicBezTo>
                  <a:cubicBezTo>
                    <a:pt x="230" y="157"/>
                    <a:pt x="238" y="147"/>
                    <a:pt x="240" y="157"/>
                  </a:cubicBezTo>
                  <a:cubicBezTo>
                    <a:pt x="244" y="182"/>
                    <a:pt x="253" y="177"/>
                    <a:pt x="253" y="191"/>
                  </a:cubicBezTo>
                  <a:cubicBezTo>
                    <a:pt x="253" y="206"/>
                    <a:pt x="248" y="216"/>
                    <a:pt x="236" y="224"/>
                  </a:cubicBezTo>
                  <a:cubicBezTo>
                    <a:pt x="301" y="257"/>
                    <a:pt x="310" y="263"/>
                    <a:pt x="310" y="292"/>
                  </a:cubicBezTo>
                  <a:cubicBezTo>
                    <a:pt x="310" y="352"/>
                    <a:pt x="310" y="352"/>
                    <a:pt x="310" y="352"/>
                  </a:cubicBezTo>
                  <a:lnTo>
                    <a:pt x="400" y="352"/>
                  </a:lnTo>
                  <a:close/>
                  <a:moveTo>
                    <a:pt x="204" y="247"/>
                  </a:moveTo>
                  <a:cubicBezTo>
                    <a:pt x="165" y="231"/>
                    <a:pt x="152" y="217"/>
                    <a:pt x="152" y="187"/>
                  </a:cubicBezTo>
                  <a:cubicBezTo>
                    <a:pt x="152" y="169"/>
                    <a:pt x="164" y="175"/>
                    <a:pt x="169" y="142"/>
                  </a:cubicBezTo>
                  <a:cubicBezTo>
                    <a:pt x="172" y="129"/>
                    <a:pt x="182" y="142"/>
                    <a:pt x="184" y="111"/>
                  </a:cubicBezTo>
                  <a:cubicBezTo>
                    <a:pt x="184" y="98"/>
                    <a:pt x="179" y="95"/>
                    <a:pt x="179" y="95"/>
                  </a:cubicBezTo>
                  <a:cubicBezTo>
                    <a:pt x="179" y="95"/>
                    <a:pt x="181" y="77"/>
                    <a:pt x="183" y="63"/>
                  </a:cubicBezTo>
                  <a:cubicBezTo>
                    <a:pt x="184" y="45"/>
                    <a:pt x="174" y="0"/>
                    <a:pt x="119" y="0"/>
                  </a:cubicBezTo>
                  <a:cubicBezTo>
                    <a:pt x="64" y="0"/>
                    <a:pt x="54" y="45"/>
                    <a:pt x="55" y="63"/>
                  </a:cubicBezTo>
                  <a:cubicBezTo>
                    <a:pt x="56" y="77"/>
                    <a:pt x="59" y="95"/>
                    <a:pt x="59" y="95"/>
                  </a:cubicBezTo>
                  <a:cubicBezTo>
                    <a:pt x="59" y="95"/>
                    <a:pt x="53" y="98"/>
                    <a:pt x="53" y="111"/>
                  </a:cubicBezTo>
                  <a:cubicBezTo>
                    <a:pt x="55" y="142"/>
                    <a:pt x="66" y="129"/>
                    <a:pt x="68" y="142"/>
                  </a:cubicBezTo>
                  <a:cubicBezTo>
                    <a:pt x="74" y="175"/>
                    <a:pt x="86" y="169"/>
                    <a:pt x="86" y="187"/>
                  </a:cubicBezTo>
                  <a:cubicBezTo>
                    <a:pt x="86" y="217"/>
                    <a:pt x="73" y="231"/>
                    <a:pt x="33" y="247"/>
                  </a:cubicBezTo>
                  <a:cubicBezTo>
                    <a:pt x="21" y="252"/>
                    <a:pt x="0" y="260"/>
                    <a:pt x="0" y="279"/>
                  </a:cubicBezTo>
                  <a:cubicBezTo>
                    <a:pt x="0" y="352"/>
                    <a:pt x="0" y="352"/>
                    <a:pt x="0" y="352"/>
                  </a:cubicBezTo>
                  <a:cubicBezTo>
                    <a:pt x="278" y="352"/>
                    <a:pt x="278" y="352"/>
                    <a:pt x="278" y="352"/>
                  </a:cubicBezTo>
                  <a:cubicBezTo>
                    <a:pt x="278" y="352"/>
                    <a:pt x="278" y="309"/>
                    <a:pt x="278" y="297"/>
                  </a:cubicBezTo>
                  <a:cubicBezTo>
                    <a:pt x="278" y="280"/>
                    <a:pt x="244" y="264"/>
                    <a:pt x="204" y="24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68096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536192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304288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072384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840480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608576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376672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144768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AU"/>
            </a:p>
          </p:txBody>
        </p:sp>
        <p:sp>
          <p:nvSpPr>
            <p:cNvPr id="74" name="Freeform 236"/>
            <p:cNvSpPr>
              <a:spLocks noEditPoints="1"/>
            </p:cNvSpPr>
            <p:nvPr/>
          </p:nvSpPr>
          <p:spPr bwMode="auto">
            <a:xfrm>
              <a:off x="5133692" y="2090195"/>
              <a:ext cx="363034" cy="363034"/>
            </a:xfrm>
            <a:custGeom>
              <a:avLst/>
              <a:gdLst>
                <a:gd name="T0" fmla="*/ 136 w 360"/>
                <a:gd name="T1" fmla="*/ 226 h 361"/>
                <a:gd name="T2" fmla="*/ 56 w 360"/>
                <a:gd name="T3" fmla="*/ 194 h 361"/>
                <a:gd name="T4" fmla="*/ 56 w 360"/>
                <a:gd name="T5" fmla="*/ 221 h 361"/>
                <a:gd name="T6" fmla="*/ 136 w 360"/>
                <a:gd name="T7" fmla="*/ 253 h 361"/>
                <a:gd name="T8" fmla="*/ 136 w 360"/>
                <a:gd name="T9" fmla="*/ 226 h 361"/>
                <a:gd name="T10" fmla="*/ 136 w 360"/>
                <a:gd name="T11" fmla="*/ 143 h 361"/>
                <a:gd name="T12" fmla="*/ 56 w 360"/>
                <a:gd name="T13" fmla="*/ 111 h 361"/>
                <a:gd name="T14" fmla="*/ 56 w 360"/>
                <a:gd name="T15" fmla="*/ 138 h 361"/>
                <a:gd name="T16" fmla="*/ 136 w 360"/>
                <a:gd name="T17" fmla="*/ 170 h 361"/>
                <a:gd name="T18" fmla="*/ 136 w 360"/>
                <a:gd name="T19" fmla="*/ 143 h 361"/>
                <a:gd name="T20" fmla="*/ 351 w 360"/>
                <a:gd name="T21" fmla="*/ 4 h 361"/>
                <a:gd name="T22" fmla="*/ 332 w 360"/>
                <a:gd name="T23" fmla="*/ 2 h 361"/>
                <a:gd name="T24" fmla="*/ 180 w 360"/>
                <a:gd name="T25" fmla="*/ 63 h 361"/>
                <a:gd name="T26" fmla="*/ 27 w 360"/>
                <a:gd name="T27" fmla="*/ 2 h 361"/>
                <a:gd name="T28" fmla="*/ 8 w 360"/>
                <a:gd name="T29" fmla="*/ 4 h 361"/>
                <a:gd name="T30" fmla="*/ 0 w 360"/>
                <a:gd name="T31" fmla="*/ 21 h 361"/>
                <a:gd name="T32" fmla="*/ 0 w 360"/>
                <a:gd name="T33" fmla="*/ 277 h 361"/>
                <a:gd name="T34" fmla="*/ 12 w 360"/>
                <a:gd name="T35" fmla="*/ 295 h 361"/>
                <a:gd name="T36" fmla="*/ 172 w 360"/>
                <a:gd name="T37" fmla="*/ 359 h 361"/>
                <a:gd name="T38" fmla="*/ 176 w 360"/>
                <a:gd name="T39" fmla="*/ 361 h 361"/>
                <a:gd name="T40" fmla="*/ 180 w 360"/>
                <a:gd name="T41" fmla="*/ 361 h 361"/>
                <a:gd name="T42" fmla="*/ 184 w 360"/>
                <a:gd name="T43" fmla="*/ 361 h 361"/>
                <a:gd name="T44" fmla="*/ 187 w 360"/>
                <a:gd name="T45" fmla="*/ 359 h 361"/>
                <a:gd name="T46" fmla="*/ 347 w 360"/>
                <a:gd name="T47" fmla="*/ 295 h 361"/>
                <a:gd name="T48" fmla="*/ 360 w 360"/>
                <a:gd name="T49" fmla="*/ 277 h 361"/>
                <a:gd name="T50" fmla="*/ 360 w 360"/>
                <a:gd name="T51" fmla="*/ 21 h 361"/>
                <a:gd name="T52" fmla="*/ 351 w 360"/>
                <a:gd name="T53" fmla="*/ 4 h 361"/>
                <a:gd name="T54" fmla="*/ 160 w 360"/>
                <a:gd name="T55" fmla="*/ 320 h 361"/>
                <a:gd name="T56" fmla="*/ 32 w 360"/>
                <a:gd name="T57" fmla="*/ 269 h 361"/>
                <a:gd name="T58" fmla="*/ 32 w 360"/>
                <a:gd name="T59" fmla="*/ 45 h 361"/>
                <a:gd name="T60" fmla="*/ 160 w 360"/>
                <a:gd name="T61" fmla="*/ 96 h 361"/>
                <a:gd name="T62" fmla="*/ 160 w 360"/>
                <a:gd name="T63" fmla="*/ 320 h 361"/>
                <a:gd name="T64" fmla="*/ 328 w 360"/>
                <a:gd name="T65" fmla="*/ 269 h 361"/>
                <a:gd name="T66" fmla="*/ 200 w 360"/>
                <a:gd name="T67" fmla="*/ 320 h 361"/>
                <a:gd name="T68" fmla="*/ 200 w 360"/>
                <a:gd name="T69" fmla="*/ 96 h 361"/>
                <a:gd name="T70" fmla="*/ 328 w 360"/>
                <a:gd name="T71" fmla="*/ 45 h 361"/>
                <a:gd name="T72" fmla="*/ 328 w 360"/>
                <a:gd name="T73" fmla="*/ 269 h 361"/>
                <a:gd name="T74" fmla="*/ 304 w 360"/>
                <a:gd name="T75" fmla="*/ 194 h 361"/>
                <a:gd name="T76" fmla="*/ 224 w 360"/>
                <a:gd name="T77" fmla="*/ 226 h 361"/>
                <a:gd name="T78" fmla="*/ 224 w 360"/>
                <a:gd name="T79" fmla="*/ 253 h 361"/>
                <a:gd name="T80" fmla="*/ 304 w 360"/>
                <a:gd name="T81" fmla="*/ 221 h 361"/>
                <a:gd name="T82" fmla="*/ 304 w 360"/>
                <a:gd name="T83" fmla="*/ 194 h 361"/>
                <a:gd name="T84" fmla="*/ 304 w 360"/>
                <a:gd name="T85" fmla="*/ 111 h 361"/>
                <a:gd name="T86" fmla="*/ 224 w 360"/>
                <a:gd name="T87" fmla="*/ 143 h 361"/>
                <a:gd name="T88" fmla="*/ 224 w 360"/>
                <a:gd name="T89" fmla="*/ 170 h 361"/>
                <a:gd name="T90" fmla="*/ 304 w 360"/>
                <a:gd name="T91" fmla="*/ 138 h 361"/>
                <a:gd name="T92" fmla="*/ 304 w 360"/>
                <a:gd name="T93" fmla="*/ 11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60" h="361">
                  <a:moveTo>
                    <a:pt x="136" y="226"/>
                  </a:moveTo>
                  <a:cubicBezTo>
                    <a:pt x="56" y="194"/>
                    <a:pt x="56" y="194"/>
                    <a:pt x="56" y="194"/>
                  </a:cubicBezTo>
                  <a:cubicBezTo>
                    <a:pt x="56" y="221"/>
                    <a:pt x="56" y="221"/>
                    <a:pt x="56" y="221"/>
                  </a:cubicBezTo>
                  <a:cubicBezTo>
                    <a:pt x="136" y="253"/>
                    <a:pt x="136" y="253"/>
                    <a:pt x="136" y="253"/>
                  </a:cubicBezTo>
                  <a:lnTo>
                    <a:pt x="136" y="226"/>
                  </a:lnTo>
                  <a:close/>
                  <a:moveTo>
                    <a:pt x="136" y="143"/>
                  </a:moveTo>
                  <a:cubicBezTo>
                    <a:pt x="56" y="111"/>
                    <a:pt x="56" y="111"/>
                    <a:pt x="56" y="111"/>
                  </a:cubicBezTo>
                  <a:cubicBezTo>
                    <a:pt x="56" y="138"/>
                    <a:pt x="56" y="138"/>
                    <a:pt x="56" y="138"/>
                  </a:cubicBezTo>
                  <a:cubicBezTo>
                    <a:pt x="136" y="170"/>
                    <a:pt x="136" y="170"/>
                    <a:pt x="136" y="170"/>
                  </a:cubicBezTo>
                  <a:lnTo>
                    <a:pt x="136" y="143"/>
                  </a:lnTo>
                  <a:close/>
                  <a:moveTo>
                    <a:pt x="351" y="4"/>
                  </a:moveTo>
                  <a:cubicBezTo>
                    <a:pt x="345" y="1"/>
                    <a:pt x="338" y="0"/>
                    <a:pt x="332" y="2"/>
                  </a:cubicBezTo>
                  <a:cubicBezTo>
                    <a:pt x="180" y="63"/>
                    <a:pt x="180" y="63"/>
                    <a:pt x="180" y="63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21" y="0"/>
                    <a:pt x="14" y="1"/>
                    <a:pt x="8" y="4"/>
                  </a:cubicBezTo>
                  <a:cubicBezTo>
                    <a:pt x="3" y="8"/>
                    <a:pt x="0" y="14"/>
                    <a:pt x="0" y="21"/>
                  </a:cubicBezTo>
                  <a:cubicBezTo>
                    <a:pt x="0" y="277"/>
                    <a:pt x="0" y="277"/>
                    <a:pt x="0" y="277"/>
                  </a:cubicBezTo>
                  <a:cubicBezTo>
                    <a:pt x="0" y="285"/>
                    <a:pt x="5" y="292"/>
                    <a:pt x="12" y="295"/>
                  </a:cubicBezTo>
                  <a:cubicBezTo>
                    <a:pt x="172" y="359"/>
                    <a:pt x="172" y="359"/>
                    <a:pt x="172" y="359"/>
                  </a:cubicBezTo>
                  <a:cubicBezTo>
                    <a:pt x="172" y="359"/>
                    <a:pt x="175" y="360"/>
                    <a:pt x="176" y="361"/>
                  </a:cubicBezTo>
                  <a:cubicBezTo>
                    <a:pt x="177" y="361"/>
                    <a:pt x="178" y="361"/>
                    <a:pt x="180" y="361"/>
                  </a:cubicBezTo>
                  <a:cubicBezTo>
                    <a:pt x="181" y="361"/>
                    <a:pt x="182" y="361"/>
                    <a:pt x="184" y="361"/>
                  </a:cubicBezTo>
                  <a:cubicBezTo>
                    <a:pt x="184" y="360"/>
                    <a:pt x="187" y="359"/>
                    <a:pt x="187" y="359"/>
                  </a:cubicBezTo>
                  <a:cubicBezTo>
                    <a:pt x="347" y="295"/>
                    <a:pt x="347" y="295"/>
                    <a:pt x="347" y="295"/>
                  </a:cubicBezTo>
                  <a:cubicBezTo>
                    <a:pt x="355" y="292"/>
                    <a:pt x="360" y="285"/>
                    <a:pt x="360" y="277"/>
                  </a:cubicBezTo>
                  <a:cubicBezTo>
                    <a:pt x="360" y="21"/>
                    <a:pt x="360" y="21"/>
                    <a:pt x="360" y="21"/>
                  </a:cubicBezTo>
                  <a:cubicBezTo>
                    <a:pt x="360" y="14"/>
                    <a:pt x="356" y="8"/>
                    <a:pt x="351" y="4"/>
                  </a:cubicBezTo>
                  <a:close/>
                  <a:moveTo>
                    <a:pt x="160" y="320"/>
                  </a:moveTo>
                  <a:cubicBezTo>
                    <a:pt x="32" y="269"/>
                    <a:pt x="32" y="269"/>
                    <a:pt x="32" y="269"/>
                  </a:cubicBezTo>
                  <a:cubicBezTo>
                    <a:pt x="32" y="45"/>
                    <a:pt x="32" y="45"/>
                    <a:pt x="32" y="45"/>
                  </a:cubicBezTo>
                  <a:cubicBezTo>
                    <a:pt x="160" y="96"/>
                    <a:pt x="160" y="96"/>
                    <a:pt x="160" y="96"/>
                  </a:cubicBezTo>
                  <a:lnTo>
                    <a:pt x="160" y="320"/>
                  </a:lnTo>
                  <a:close/>
                  <a:moveTo>
                    <a:pt x="328" y="269"/>
                  </a:moveTo>
                  <a:cubicBezTo>
                    <a:pt x="200" y="320"/>
                    <a:pt x="200" y="320"/>
                    <a:pt x="200" y="320"/>
                  </a:cubicBezTo>
                  <a:cubicBezTo>
                    <a:pt x="200" y="96"/>
                    <a:pt x="200" y="96"/>
                    <a:pt x="200" y="96"/>
                  </a:cubicBezTo>
                  <a:cubicBezTo>
                    <a:pt x="328" y="45"/>
                    <a:pt x="328" y="45"/>
                    <a:pt x="328" y="45"/>
                  </a:cubicBezTo>
                  <a:lnTo>
                    <a:pt x="328" y="269"/>
                  </a:lnTo>
                  <a:close/>
                  <a:moveTo>
                    <a:pt x="304" y="194"/>
                  </a:moveTo>
                  <a:cubicBezTo>
                    <a:pt x="224" y="226"/>
                    <a:pt x="224" y="226"/>
                    <a:pt x="224" y="226"/>
                  </a:cubicBezTo>
                  <a:cubicBezTo>
                    <a:pt x="224" y="253"/>
                    <a:pt x="224" y="253"/>
                    <a:pt x="224" y="253"/>
                  </a:cubicBezTo>
                  <a:cubicBezTo>
                    <a:pt x="304" y="221"/>
                    <a:pt x="304" y="221"/>
                    <a:pt x="304" y="221"/>
                  </a:cubicBezTo>
                  <a:lnTo>
                    <a:pt x="304" y="194"/>
                  </a:lnTo>
                  <a:close/>
                  <a:moveTo>
                    <a:pt x="304" y="111"/>
                  </a:moveTo>
                  <a:cubicBezTo>
                    <a:pt x="224" y="143"/>
                    <a:pt x="224" y="143"/>
                    <a:pt x="224" y="143"/>
                  </a:cubicBezTo>
                  <a:cubicBezTo>
                    <a:pt x="224" y="170"/>
                    <a:pt x="224" y="170"/>
                    <a:pt x="224" y="170"/>
                  </a:cubicBezTo>
                  <a:cubicBezTo>
                    <a:pt x="304" y="138"/>
                    <a:pt x="304" y="138"/>
                    <a:pt x="304" y="138"/>
                  </a:cubicBezTo>
                  <a:lnTo>
                    <a:pt x="304" y="1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68096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536192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304288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072384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840480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608576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376672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144768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AU"/>
            </a:p>
          </p:txBody>
        </p:sp>
        <p:sp>
          <p:nvSpPr>
            <p:cNvPr id="79" name="Freeform 93"/>
            <p:cNvSpPr>
              <a:spLocks noEditPoints="1"/>
            </p:cNvSpPr>
            <p:nvPr/>
          </p:nvSpPr>
          <p:spPr bwMode="auto">
            <a:xfrm>
              <a:off x="6529846" y="2087870"/>
              <a:ext cx="404923" cy="324637"/>
            </a:xfrm>
            <a:custGeom>
              <a:avLst/>
              <a:gdLst>
                <a:gd name="T0" fmla="*/ 360 w 400"/>
                <a:gd name="T1" fmla="*/ 0 h 320"/>
                <a:gd name="T2" fmla="*/ 40 w 400"/>
                <a:gd name="T3" fmla="*/ 0 h 320"/>
                <a:gd name="T4" fmla="*/ 0 w 400"/>
                <a:gd name="T5" fmla="*/ 40 h 320"/>
                <a:gd name="T6" fmla="*/ 0 w 400"/>
                <a:gd name="T7" fmla="*/ 280 h 320"/>
                <a:gd name="T8" fmla="*/ 40 w 400"/>
                <a:gd name="T9" fmla="*/ 320 h 320"/>
                <a:gd name="T10" fmla="*/ 360 w 400"/>
                <a:gd name="T11" fmla="*/ 320 h 320"/>
                <a:gd name="T12" fmla="*/ 400 w 400"/>
                <a:gd name="T13" fmla="*/ 280 h 320"/>
                <a:gd name="T14" fmla="*/ 400 w 400"/>
                <a:gd name="T15" fmla="*/ 40 h 320"/>
                <a:gd name="T16" fmla="*/ 360 w 400"/>
                <a:gd name="T17" fmla="*/ 0 h 320"/>
                <a:gd name="T18" fmla="*/ 360 w 400"/>
                <a:gd name="T19" fmla="*/ 280 h 320"/>
                <a:gd name="T20" fmla="*/ 40 w 400"/>
                <a:gd name="T21" fmla="*/ 280 h 320"/>
                <a:gd name="T22" fmla="*/ 40 w 400"/>
                <a:gd name="T23" fmla="*/ 40 h 320"/>
                <a:gd name="T24" fmla="*/ 360 w 400"/>
                <a:gd name="T25" fmla="*/ 40 h 320"/>
                <a:gd name="T26" fmla="*/ 360 w 400"/>
                <a:gd name="T27" fmla="*/ 280 h 320"/>
                <a:gd name="T28" fmla="*/ 180 w 400"/>
                <a:gd name="T29" fmla="*/ 202 h 320"/>
                <a:gd name="T30" fmla="*/ 80 w 400"/>
                <a:gd name="T31" fmla="*/ 202 h 320"/>
                <a:gd name="T32" fmla="*/ 80 w 400"/>
                <a:gd name="T33" fmla="*/ 238 h 320"/>
                <a:gd name="T34" fmla="*/ 180 w 400"/>
                <a:gd name="T35" fmla="*/ 238 h 320"/>
                <a:gd name="T36" fmla="*/ 180 w 400"/>
                <a:gd name="T37" fmla="*/ 202 h 320"/>
                <a:gd name="T38" fmla="*/ 180 w 400"/>
                <a:gd name="T39" fmla="*/ 142 h 320"/>
                <a:gd name="T40" fmla="*/ 80 w 400"/>
                <a:gd name="T41" fmla="*/ 142 h 320"/>
                <a:gd name="T42" fmla="*/ 80 w 400"/>
                <a:gd name="T43" fmla="*/ 178 h 320"/>
                <a:gd name="T44" fmla="*/ 180 w 400"/>
                <a:gd name="T45" fmla="*/ 178 h 320"/>
                <a:gd name="T46" fmla="*/ 180 w 400"/>
                <a:gd name="T47" fmla="*/ 142 h 320"/>
                <a:gd name="T48" fmla="*/ 180 w 400"/>
                <a:gd name="T49" fmla="*/ 82 h 320"/>
                <a:gd name="T50" fmla="*/ 80 w 400"/>
                <a:gd name="T51" fmla="*/ 82 h 320"/>
                <a:gd name="T52" fmla="*/ 80 w 400"/>
                <a:gd name="T53" fmla="*/ 118 h 320"/>
                <a:gd name="T54" fmla="*/ 180 w 400"/>
                <a:gd name="T55" fmla="*/ 118 h 320"/>
                <a:gd name="T56" fmla="*/ 180 w 400"/>
                <a:gd name="T57" fmla="*/ 82 h 320"/>
                <a:gd name="T58" fmla="*/ 318 w 400"/>
                <a:gd name="T59" fmla="*/ 210 h 320"/>
                <a:gd name="T60" fmla="*/ 284 w 400"/>
                <a:gd name="T61" fmla="*/ 184 h 320"/>
                <a:gd name="T62" fmla="*/ 306 w 400"/>
                <a:gd name="T63" fmla="*/ 126 h 320"/>
                <a:gd name="T64" fmla="*/ 270 w 400"/>
                <a:gd name="T65" fmla="*/ 82 h 320"/>
                <a:gd name="T66" fmla="*/ 234 w 400"/>
                <a:gd name="T67" fmla="*/ 126 h 320"/>
                <a:gd name="T68" fmla="*/ 256 w 400"/>
                <a:gd name="T69" fmla="*/ 184 h 320"/>
                <a:gd name="T70" fmla="*/ 222 w 400"/>
                <a:gd name="T71" fmla="*/ 210 h 320"/>
                <a:gd name="T72" fmla="*/ 220 w 400"/>
                <a:gd name="T73" fmla="*/ 238 h 320"/>
                <a:gd name="T74" fmla="*/ 320 w 400"/>
                <a:gd name="T75" fmla="*/ 238 h 320"/>
                <a:gd name="T76" fmla="*/ 318 w 400"/>
                <a:gd name="T77" fmla="*/ 21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00" h="320">
                  <a:moveTo>
                    <a:pt x="360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18" y="0"/>
                    <a:pt x="0" y="18"/>
                    <a:pt x="0" y="40"/>
                  </a:cubicBezTo>
                  <a:cubicBezTo>
                    <a:pt x="0" y="280"/>
                    <a:pt x="0" y="280"/>
                    <a:pt x="0" y="280"/>
                  </a:cubicBezTo>
                  <a:cubicBezTo>
                    <a:pt x="0" y="302"/>
                    <a:pt x="18" y="320"/>
                    <a:pt x="40" y="320"/>
                  </a:cubicBezTo>
                  <a:cubicBezTo>
                    <a:pt x="360" y="320"/>
                    <a:pt x="360" y="320"/>
                    <a:pt x="360" y="320"/>
                  </a:cubicBezTo>
                  <a:cubicBezTo>
                    <a:pt x="382" y="320"/>
                    <a:pt x="400" y="302"/>
                    <a:pt x="400" y="280"/>
                  </a:cubicBezTo>
                  <a:cubicBezTo>
                    <a:pt x="400" y="40"/>
                    <a:pt x="400" y="40"/>
                    <a:pt x="400" y="40"/>
                  </a:cubicBezTo>
                  <a:cubicBezTo>
                    <a:pt x="400" y="18"/>
                    <a:pt x="382" y="0"/>
                    <a:pt x="360" y="0"/>
                  </a:cubicBezTo>
                  <a:close/>
                  <a:moveTo>
                    <a:pt x="360" y="280"/>
                  </a:moveTo>
                  <a:cubicBezTo>
                    <a:pt x="40" y="280"/>
                    <a:pt x="40" y="280"/>
                    <a:pt x="40" y="280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360" y="40"/>
                    <a:pt x="360" y="40"/>
                    <a:pt x="360" y="40"/>
                  </a:cubicBezTo>
                  <a:lnTo>
                    <a:pt x="360" y="280"/>
                  </a:lnTo>
                  <a:close/>
                  <a:moveTo>
                    <a:pt x="180" y="202"/>
                  </a:moveTo>
                  <a:cubicBezTo>
                    <a:pt x="80" y="202"/>
                    <a:pt x="80" y="202"/>
                    <a:pt x="80" y="202"/>
                  </a:cubicBezTo>
                  <a:cubicBezTo>
                    <a:pt x="80" y="238"/>
                    <a:pt x="80" y="238"/>
                    <a:pt x="80" y="238"/>
                  </a:cubicBezTo>
                  <a:cubicBezTo>
                    <a:pt x="180" y="238"/>
                    <a:pt x="180" y="238"/>
                    <a:pt x="180" y="238"/>
                  </a:cubicBezTo>
                  <a:lnTo>
                    <a:pt x="180" y="202"/>
                  </a:lnTo>
                  <a:close/>
                  <a:moveTo>
                    <a:pt x="180" y="142"/>
                  </a:moveTo>
                  <a:cubicBezTo>
                    <a:pt x="80" y="142"/>
                    <a:pt x="80" y="142"/>
                    <a:pt x="80" y="142"/>
                  </a:cubicBezTo>
                  <a:cubicBezTo>
                    <a:pt x="80" y="178"/>
                    <a:pt x="80" y="178"/>
                    <a:pt x="80" y="178"/>
                  </a:cubicBezTo>
                  <a:cubicBezTo>
                    <a:pt x="180" y="178"/>
                    <a:pt x="180" y="178"/>
                    <a:pt x="180" y="178"/>
                  </a:cubicBezTo>
                  <a:lnTo>
                    <a:pt x="180" y="142"/>
                  </a:lnTo>
                  <a:close/>
                  <a:moveTo>
                    <a:pt x="180" y="82"/>
                  </a:moveTo>
                  <a:cubicBezTo>
                    <a:pt x="80" y="82"/>
                    <a:pt x="80" y="82"/>
                    <a:pt x="80" y="82"/>
                  </a:cubicBezTo>
                  <a:cubicBezTo>
                    <a:pt x="80" y="118"/>
                    <a:pt x="80" y="118"/>
                    <a:pt x="80" y="118"/>
                  </a:cubicBezTo>
                  <a:cubicBezTo>
                    <a:pt x="180" y="118"/>
                    <a:pt x="180" y="118"/>
                    <a:pt x="180" y="118"/>
                  </a:cubicBezTo>
                  <a:lnTo>
                    <a:pt x="180" y="82"/>
                  </a:lnTo>
                  <a:close/>
                  <a:moveTo>
                    <a:pt x="318" y="210"/>
                  </a:moveTo>
                  <a:cubicBezTo>
                    <a:pt x="318" y="210"/>
                    <a:pt x="284" y="201"/>
                    <a:pt x="284" y="184"/>
                  </a:cubicBezTo>
                  <a:cubicBezTo>
                    <a:pt x="284" y="167"/>
                    <a:pt x="306" y="160"/>
                    <a:pt x="306" y="126"/>
                  </a:cubicBezTo>
                  <a:cubicBezTo>
                    <a:pt x="306" y="98"/>
                    <a:pt x="297" y="82"/>
                    <a:pt x="270" y="82"/>
                  </a:cubicBezTo>
                  <a:cubicBezTo>
                    <a:pt x="242" y="82"/>
                    <a:pt x="234" y="98"/>
                    <a:pt x="234" y="126"/>
                  </a:cubicBezTo>
                  <a:cubicBezTo>
                    <a:pt x="234" y="160"/>
                    <a:pt x="256" y="167"/>
                    <a:pt x="256" y="184"/>
                  </a:cubicBezTo>
                  <a:cubicBezTo>
                    <a:pt x="256" y="201"/>
                    <a:pt x="222" y="210"/>
                    <a:pt x="222" y="210"/>
                  </a:cubicBezTo>
                  <a:cubicBezTo>
                    <a:pt x="220" y="210"/>
                    <a:pt x="220" y="238"/>
                    <a:pt x="220" y="238"/>
                  </a:cubicBezTo>
                  <a:cubicBezTo>
                    <a:pt x="320" y="238"/>
                    <a:pt x="320" y="238"/>
                    <a:pt x="320" y="238"/>
                  </a:cubicBezTo>
                  <a:cubicBezTo>
                    <a:pt x="320" y="238"/>
                    <a:pt x="320" y="210"/>
                    <a:pt x="318" y="2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68096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536192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304288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072384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840480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608576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376672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144768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AU"/>
            </a:p>
          </p:txBody>
        </p:sp>
      </p:grpSp>
      <p:sp>
        <p:nvSpPr>
          <p:cNvPr id="86" name="Rounded Rectangle 59"/>
          <p:cNvSpPr/>
          <p:nvPr/>
        </p:nvSpPr>
        <p:spPr>
          <a:xfrm>
            <a:off x="3960469" y="141524"/>
            <a:ext cx="4961047" cy="359991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400" dirty="0" smtClean="0">
                <a:ea typeface="Roboto" pitchFamily="2" charset="0"/>
                <a:cs typeface="Open Sans"/>
              </a:rPr>
              <a:t>ЭТАПЫ ПРОЦЕССА НАСТАВНИЧЕСТВА:</a:t>
            </a:r>
            <a:endParaRPr lang="en-AU" sz="1400" dirty="0">
              <a:ea typeface="Roboto" pitchFamily="2" charset="0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388773061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59"/>
          <p:cNvSpPr/>
          <p:nvPr/>
        </p:nvSpPr>
        <p:spPr>
          <a:xfrm>
            <a:off x="3761019" y="266214"/>
            <a:ext cx="4961047" cy="359991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400" dirty="0" smtClean="0">
                <a:ea typeface="Roboto" pitchFamily="2" charset="0"/>
                <a:cs typeface="Open Sans"/>
              </a:rPr>
              <a:t>РОЛЬ РУКОВОДИТЕЛЯ</a:t>
            </a:r>
            <a:endParaRPr lang="en-AU" sz="1400" dirty="0">
              <a:ea typeface="Roboto" pitchFamily="2" charset="0"/>
              <a:cs typeface="Open Sans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469476037"/>
              </p:ext>
            </p:extLst>
          </p:nvPr>
        </p:nvGraphicFramePr>
        <p:xfrm>
          <a:off x="633845" y="626204"/>
          <a:ext cx="8229600" cy="41016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30" y="2088572"/>
            <a:ext cx="1038029" cy="1222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090883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extBox 36"/>
          <p:cNvSpPr txBox="1"/>
          <p:nvPr/>
        </p:nvSpPr>
        <p:spPr>
          <a:xfrm>
            <a:off x="15457487" y="4959350"/>
            <a:ext cx="261938" cy="26511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>
                <a:solidFill>
                  <a:schemeClr val="bg1"/>
                </a:solidFill>
              </a:rPr>
              <a:t>В</a:t>
            </a:r>
          </a:p>
        </p:txBody>
      </p:sp>
      <p:sp>
        <p:nvSpPr>
          <p:cNvPr id="137" name="Freeform 52"/>
          <p:cNvSpPr>
            <a:spLocks noEditPoints="1"/>
          </p:cNvSpPr>
          <p:nvPr/>
        </p:nvSpPr>
        <p:spPr bwMode="auto">
          <a:xfrm>
            <a:off x="677069" y="2098676"/>
            <a:ext cx="303213" cy="334962"/>
          </a:xfrm>
          <a:custGeom>
            <a:avLst/>
            <a:gdLst>
              <a:gd name="T0" fmla="*/ 0 w 133"/>
              <a:gd name="T1" fmla="*/ 137 h 146"/>
              <a:gd name="T2" fmla="*/ 18 w 133"/>
              <a:gd name="T3" fmla="*/ 133 h 146"/>
              <a:gd name="T4" fmla="*/ 20 w 133"/>
              <a:gd name="T5" fmla="*/ 127 h 146"/>
              <a:gd name="T6" fmla="*/ 21 w 133"/>
              <a:gd name="T7" fmla="*/ 120 h 146"/>
              <a:gd name="T8" fmla="*/ 21 w 133"/>
              <a:gd name="T9" fmla="*/ 114 h 146"/>
              <a:gd name="T10" fmla="*/ 19 w 133"/>
              <a:gd name="T11" fmla="*/ 14 h 146"/>
              <a:gd name="T12" fmla="*/ 12 w 133"/>
              <a:gd name="T13" fmla="*/ 12 h 146"/>
              <a:gd name="T14" fmla="*/ 3 w 133"/>
              <a:gd name="T15" fmla="*/ 10 h 146"/>
              <a:gd name="T16" fmla="*/ 0 w 133"/>
              <a:gd name="T17" fmla="*/ 2 h 146"/>
              <a:gd name="T18" fmla="*/ 67 w 133"/>
              <a:gd name="T19" fmla="*/ 0 h 146"/>
              <a:gd name="T20" fmla="*/ 80 w 133"/>
              <a:gd name="T21" fmla="*/ 0 h 146"/>
              <a:gd name="T22" fmla="*/ 105 w 133"/>
              <a:gd name="T23" fmla="*/ 6 h 146"/>
              <a:gd name="T24" fmla="*/ 122 w 133"/>
              <a:gd name="T25" fmla="*/ 22 h 146"/>
              <a:gd name="T26" fmla="*/ 124 w 133"/>
              <a:gd name="T27" fmla="*/ 44 h 146"/>
              <a:gd name="T28" fmla="*/ 114 w 133"/>
              <a:gd name="T29" fmla="*/ 57 h 146"/>
              <a:gd name="T30" fmla="*/ 99 w 133"/>
              <a:gd name="T31" fmla="*/ 65 h 146"/>
              <a:gd name="T32" fmla="*/ 133 w 133"/>
              <a:gd name="T33" fmla="*/ 101 h 146"/>
              <a:gd name="T34" fmla="*/ 121 w 133"/>
              <a:gd name="T35" fmla="*/ 130 h 146"/>
              <a:gd name="T36" fmla="*/ 92 w 133"/>
              <a:gd name="T37" fmla="*/ 143 h 146"/>
              <a:gd name="T38" fmla="*/ 63 w 133"/>
              <a:gd name="T39" fmla="*/ 144 h 146"/>
              <a:gd name="T40" fmla="*/ 22 w 133"/>
              <a:gd name="T41" fmla="*/ 144 h 146"/>
              <a:gd name="T42" fmla="*/ 51 w 133"/>
              <a:gd name="T43" fmla="*/ 62 h 146"/>
              <a:gd name="T44" fmla="*/ 75 w 133"/>
              <a:gd name="T45" fmla="*/ 61 h 146"/>
              <a:gd name="T46" fmla="*/ 92 w 133"/>
              <a:gd name="T47" fmla="*/ 48 h 146"/>
              <a:gd name="T48" fmla="*/ 92 w 133"/>
              <a:gd name="T49" fmla="*/ 23 h 146"/>
              <a:gd name="T50" fmla="*/ 74 w 133"/>
              <a:gd name="T51" fmla="*/ 11 h 146"/>
              <a:gd name="T52" fmla="*/ 50 w 133"/>
              <a:gd name="T53" fmla="*/ 11 h 146"/>
              <a:gd name="T54" fmla="*/ 51 w 133"/>
              <a:gd name="T55" fmla="*/ 40 h 146"/>
              <a:gd name="T56" fmla="*/ 51 w 133"/>
              <a:gd name="T57" fmla="*/ 55 h 146"/>
              <a:gd name="T58" fmla="*/ 52 w 133"/>
              <a:gd name="T59" fmla="*/ 132 h 146"/>
              <a:gd name="T60" fmla="*/ 101 w 133"/>
              <a:gd name="T61" fmla="*/ 103 h 146"/>
              <a:gd name="T62" fmla="*/ 91 w 133"/>
              <a:gd name="T63" fmla="*/ 79 h 146"/>
              <a:gd name="T64" fmla="*/ 77 w 133"/>
              <a:gd name="T65" fmla="*/ 73 h 146"/>
              <a:gd name="T66" fmla="*/ 60 w 133"/>
              <a:gd name="T67" fmla="*/ 71 h 146"/>
              <a:gd name="T68" fmla="*/ 51 w 133"/>
              <a:gd name="T69" fmla="*/ 87 h 146"/>
              <a:gd name="T70" fmla="*/ 51 w 133"/>
              <a:gd name="T71" fmla="*/ 109 h 146"/>
              <a:gd name="T72" fmla="*/ 51 w 133"/>
              <a:gd name="T73" fmla="*/ 126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33" h="146">
                <a:moveTo>
                  <a:pt x="0" y="146"/>
                </a:moveTo>
                <a:cubicBezTo>
                  <a:pt x="0" y="137"/>
                  <a:pt x="0" y="137"/>
                  <a:pt x="0" y="137"/>
                </a:cubicBezTo>
                <a:cubicBezTo>
                  <a:pt x="1" y="136"/>
                  <a:pt x="4" y="136"/>
                  <a:pt x="8" y="135"/>
                </a:cubicBezTo>
                <a:cubicBezTo>
                  <a:pt x="12" y="134"/>
                  <a:pt x="16" y="134"/>
                  <a:pt x="18" y="133"/>
                </a:cubicBezTo>
                <a:cubicBezTo>
                  <a:pt x="18" y="132"/>
                  <a:pt x="19" y="131"/>
                  <a:pt x="19" y="130"/>
                </a:cubicBezTo>
                <a:cubicBezTo>
                  <a:pt x="19" y="129"/>
                  <a:pt x="20" y="128"/>
                  <a:pt x="20" y="127"/>
                </a:cubicBezTo>
                <a:cubicBezTo>
                  <a:pt x="20" y="126"/>
                  <a:pt x="20" y="125"/>
                  <a:pt x="20" y="124"/>
                </a:cubicBezTo>
                <a:cubicBezTo>
                  <a:pt x="21" y="123"/>
                  <a:pt x="21" y="122"/>
                  <a:pt x="21" y="120"/>
                </a:cubicBezTo>
                <a:cubicBezTo>
                  <a:pt x="21" y="119"/>
                  <a:pt x="21" y="118"/>
                  <a:pt x="21" y="117"/>
                </a:cubicBezTo>
                <a:cubicBezTo>
                  <a:pt x="21" y="116"/>
                  <a:pt x="21" y="115"/>
                  <a:pt x="21" y="114"/>
                </a:cubicBezTo>
                <a:cubicBezTo>
                  <a:pt x="21" y="112"/>
                  <a:pt x="21" y="111"/>
                  <a:pt x="21" y="111"/>
                </a:cubicBezTo>
                <a:cubicBezTo>
                  <a:pt x="21" y="49"/>
                  <a:pt x="20" y="17"/>
                  <a:pt x="19" y="14"/>
                </a:cubicBezTo>
                <a:cubicBezTo>
                  <a:pt x="18" y="13"/>
                  <a:pt x="18" y="13"/>
                  <a:pt x="17" y="13"/>
                </a:cubicBezTo>
                <a:cubicBezTo>
                  <a:pt x="15" y="12"/>
                  <a:pt x="14" y="12"/>
                  <a:pt x="12" y="12"/>
                </a:cubicBezTo>
                <a:cubicBezTo>
                  <a:pt x="11" y="11"/>
                  <a:pt x="9" y="11"/>
                  <a:pt x="8" y="11"/>
                </a:cubicBezTo>
                <a:cubicBezTo>
                  <a:pt x="6" y="11"/>
                  <a:pt x="5" y="11"/>
                  <a:pt x="3" y="10"/>
                </a:cubicBezTo>
                <a:cubicBezTo>
                  <a:pt x="2" y="10"/>
                  <a:pt x="1" y="10"/>
                  <a:pt x="0" y="10"/>
                </a:cubicBezTo>
                <a:cubicBezTo>
                  <a:pt x="0" y="2"/>
                  <a:pt x="0" y="2"/>
                  <a:pt x="0" y="2"/>
                </a:cubicBezTo>
                <a:cubicBezTo>
                  <a:pt x="6" y="2"/>
                  <a:pt x="17" y="2"/>
                  <a:pt x="32" y="1"/>
                </a:cubicBezTo>
                <a:cubicBezTo>
                  <a:pt x="47" y="1"/>
                  <a:pt x="59" y="0"/>
                  <a:pt x="67" y="0"/>
                </a:cubicBezTo>
                <a:cubicBezTo>
                  <a:pt x="69" y="0"/>
                  <a:pt x="71" y="0"/>
                  <a:pt x="74" y="0"/>
                </a:cubicBezTo>
                <a:cubicBezTo>
                  <a:pt x="77" y="0"/>
                  <a:pt x="79" y="0"/>
                  <a:pt x="80" y="0"/>
                </a:cubicBezTo>
                <a:cubicBezTo>
                  <a:pt x="85" y="0"/>
                  <a:pt x="89" y="1"/>
                  <a:pt x="93" y="2"/>
                </a:cubicBezTo>
                <a:cubicBezTo>
                  <a:pt x="97" y="2"/>
                  <a:pt x="101" y="4"/>
                  <a:pt x="105" y="6"/>
                </a:cubicBezTo>
                <a:cubicBezTo>
                  <a:pt x="109" y="7"/>
                  <a:pt x="113" y="10"/>
                  <a:pt x="115" y="12"/>
                </a:cubicBezTo>
                <a:cubicBezTo>
                  <a:pt x="118" y="15"/>
                  <a:pt x="121" y="18"/>
                  <a:pt x="122" y="22"/>
                </a:cubicBezTo>
                <a:cubicBezTo>
                  <a:pt x="124" y="26"/>
                  <a:pt x="125" y="31"/>
                  <a:pt x="125" y="35"/>
                </a:cubicBezTo>
                <a:cubicBezTo>
                  <a:pt x="125" y="39"/>
                  <a:pt x="125" y="42"/>
                  <a:pt x="124" y="44"/>
                </a:cubicBezTo>
                <a:cubicBezTo>
                  <a:pt x="122" y="47"/>
                  <a:pt x="121" y="49"/>
                  <a:pt x="120" y="51"/>
                </a:cubicBezTo>
                <a:cubicBezTo>
                  <a:pt x="118" y="53"/>
                  <a:pt x="116" y="55"/>
                  <a:pt x="114" y="57"/>
                </a:cubicBezTo>
                <a:cubicBezTo>
                  <a:pt x="111" y="58"/>
                  <a:pt x="109" y="60"/>
                  <a:pt x="107" y="61"/>
                </a:cubicBezTo>
                <a:cubicBezTo>
                  <a:pt x="105" y="62"/>
                  <a:pt x="102" y="63"/>
                  <a:pt x="99" y="65"/>
                </a:cubicBezTo>
                <a:cubicBezTo>
                  <a:pt x="109" y="67"/>
                  <a:pt x="117" y="71"/>
                  <a:pt x="123" y="77"/>
                </a:cubicBezTo>
                <a:cubicBezTo>
                  <a:pt x="130" y="83"/>
                  <a:pt x="133" y="91"/>
                  <a:pt x="133" y="101"/>
                </a:cubicBezTo>
                <a:cubicBezTo>
                  <a:pt x="133" y="107"/>
                  <a:pt x="132" y="113"/>
                  <a:pt x="130" y="118"/>
                </a:cubicBezTo>
                <a:cubicBezTo>
                  <a:pt x="127" y="123"/>
                  <a:pt x="124" y="127"/>
                  <a:pt x="121" y="130"/>
                </a:cubicBezTo>
                <a:cubicBezTo>
                  <a:pt x="117" y="133"/>
                  <a:pt x="113" y="136"/>
                  <a:pt x="108" y="138"/>
                </a:cubicBezTo>
                <a:cubicBezTo>
                  <a:pt x="103" y="140"/>
                  <a:pt x="97" y="142"/>
                  <a:pt x="92" y="143"/>
                </a:cubicBezTo>
                <a:cubicBezTo>
                  <a:pt x="87" y="144"/>
                  <a:pt x="81" y="144"/>
                  <a:pt x="76" y="144"/>
                </a:cubicBezTo>
                <a:cubicBezTo>
                  <a:pt x="73" y="144"/>
                  <a:pt x="69" y="144"/>
                  <a:pt x="63" y="144"/>
                </a:cubicBezTo>
                <a:cubicBezTo>
                  <a:pt x="58" y="143"/>
                  <a:pt x="53" y="143"/>
                  <a:pt x="51" y="143"/>
                </a:cubicBezTo>
                <a:cubicBezTo>
                  <a:pt x="44" y="143"/>
                  <a:pt x="34" y="144"/>
                  <a:pt x="22" y="144"/>
                </a:cubicBezTo>
                <a:cubicBezTo>
                  <a:pt x="9" y="145"/>
                  <a:pt x="2" y="146"/>
                  <a:pt x="0" y="146"/>
                </a:cubicBezTo>
                <a:close/>
                <a:moveTo>
                  <a:pt x="51" y="62"/>
                </a:moveTo>
                <a:cubicBezTo>
                  <a:pt x="54" y="62"/>
                  <a:pt x="57" y="62"/>
                  <a:pt x="61" y="62"/>
                </a:cubicBezTo>
                <a:cubicBezTo>
                  <a:pt x="66" y="62"/>
                  <a:pt x="71" y="62"/>
                  <a:pt x="75" y="61"/>
                </a:cubicBezTo>
                <a:cubicBezTo>
                  <a:pt x="79" y="60"/>
                  <a:pt x="82" y="59"/>
                  <a:pt x="85" y="57"/>
                </a:cubicBezTo>
                <a:cubicBezTo>
                  <a:pt x="88" y="55"/>
                  <a:pt x="91" y="52"/>
                  <a:pt x="92" y="48"/>
                </a:cubicBezTo>
                <a:cubicBezTo>
                  <a:pt x="94" y="45"/>
                  <a:pt x="95" y="40"/>
                  <a:pt x="95" y="35"/>
                </a:cubicBezTo>
                <a:cubicBezTo>
                  <a:pt x="95" y="30"/>
                  <a:pt x="94" y="27"/>
                  <a:pt x="92" y="23"/>
                </a:cubicBezTo>
                <a:cubicBezTo>
                  <a:pt x="90" y="20"/>
                  <a:pt x="87" y="17"/>
                  <a:pt x="84" y="16"/>
                </a:cubicBezTo>
                <a:cubicBezTo>
                  <a:pt x="81" y="14"/>
                  <a:pt x="78" y="12"/>
                  <a:pt x="74" y="11"/>
                </a:cubicBezTo>
                <a:cubicBezTo>
                  <a:pt x="70" y="11"/>
                  <a:pt x="67" y="10"/>
                  <a:pt x="62" y="10"/>
                </a:cubicBezTo>
                <a:cubicBezTo>
                  <a:pt x="59" y="10"/>
                  <a:pt x="55" y="10"/>
                  <a:pt x="50" y="11"/>
                </a:cubicBezTo>
                <a:cubicBezTo>
                  <a:pt x="50" y="14"/>
                  <a:pt x="50" y="19"/>
                  <a:pt x="50" y="26"/>
                </a:cubicBezTo>
                <a:cubicBezTo>
                  <a:pt x="51" y="32"/>
                  <a:pt x="51" y="37"/>
                  <a:pt x="51" y="40"/>
                </a:cubicBezTo>
                <a:cubicBezTo>
                  <a:pt x="51" y="42"/>
                  <a:pt x="51" y="44"/>
                  <a:pt x="51" y="48"/>
                </a:cubicBezTo>
                <a:cubicBezTo>
                  <a:pt x="51" y="51"/>
                  <a:pt x="51" y="53"/>
                  <a:pt x="51" y="55"/>
                </a:cubicBezTo>
                <a:cubicBezTo>
                  <a:pt x="51" y="58"/>
                  <a:pt x="51" y="60"/>
                  <a:pt x="51" y="62"/>
                </a:cubicBezTo>
                <a:close/>
                <a:moveTo>
                  <a:pt x="52" y="132"/>
                </a:moveTo>
                <a:cubicBezTo>
                  <a:pt x="57" y="134"/>
                  <a:pt x="61" y="135"/>
                  <a:pt x="65" y="135"/>
                </a:cubicBezTo>
                <a:cubicBezTo>
                  <a:pt x="89" y="135"/>
                  <a:pt x="101" y="125"/>
                  <a:pt x="101" y="103"/>
                </a:cubicBezTo>
                <a:cubicBezTo>
                  <a:pt x="101" y="96"/>
                  <a:pt x="100" y="91"/>
                  <a:pt x="97" y="86"/>
                </a:cubicBezTo>
                <a:cubicBezTo>
                  <a:pt x="95" y="84"/>
                  <a:pt x="93" y="81"/>
                  <a:pt x="91" y="79"/>
                </a:cubicBezTo>
                <a:cubicBezTo>
                  <a:pt x="89" y="77"/>
                  <a:pt x="87" y="76"/>
                  <a:pt x="85" y="75"/>
                </a:cubicBezTo>
                <a:cubicBezTo>
                  <a:pt x="83" y="74"/>
                  <a:pt x="80" y="73"/>
                  <a:pt x="77" y="73"/>
                </a:cubicBezTo>
                <a:cubicBezTo>
                  <a:pt x="74" y="72"/>
                  <a:pt x="72" y="72"/>
                  <a:pt x="69" y="72"/>
                </a:cubicBezTo>
                <a:cubicBezTo>
                  <a:pt x="67" y="72"/>
                  <a:pt x="64" y="71"/>
                  <a:pt x="60" y="71"/>
                </a:cubicBezTo>
                <a:cubicBezTo>
                  <a:pt x="56" y="71"/>
                  <a:pt x="53" y="72"/>
                  <a:pt x="51" y="72"/>
                </a:cubicBezTo>
                <a:cubicBezTo>
                  <a:pt x="51" y="76"/>
                  <a:pt x="51" y="81"/>
                  <a:pt x="51" y="87"/>
                </a:cubicBezTo>
                <a:cubicBezTo>
                  <a:pt x="51" y="94"/>
                  <a:pt x="51" y="99"/>
                  <a:pt x="51" y="102"/>
                </a:cubicBezTo>
                <a:cubicBezTo>
                  <a:pt x="51" y="103"/>
                  <a:pt x="51" y="105"/>
                  <a:pt x="51" y="109"/>
                </a:cubicBezTo>
                <a:cubicBezTo>
                  <a:pt x="51" y="112"/>
                  <a:pt x="51" y="116"/>
                  <a:pt x="51" y="118"/>
                </a:cubicBezTo>
                <a:cubicBezTo>
                  <a:pt x="51" y="120"/>
                  <a:pt x="51" y="123"/>
                  <a:pt x="51" y="126"/>
                </a:cubicBezTo>
                <a:cubicBezTo>
                  <a:pt x="51" y="129"/>
                  <a:pt x="52" y="131"/>
                  <a:pt x="52" y="1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4" name="Freeform 52"/>
          <p:cNvSpPr>
            <a:spLocks noEditPoints="1"/>
          </p:cNvSpPr>
          <p:nvPr/>
        </p:nvSpPr>
        <p:spPr bwMode="auto">
          <a:xfrm>
            <a:off x="641350" y="3004175"/>
            <a:ext cx="303213" cy="334962"/>
          </a:xfrm>
          <a:custGeom>
            <a:avLst/>
            <a:gdLst>
              <a:gd name="T0" fmla="*/ 0 w 133"/>
              <a:gd name="T1" fmla="*/ 137 h 146"/>
              <a:gd name="T2" fmla="*/ 18 w 133"/>
              <a:gd name="T3" fmla="*/ 133 h 146"/>
              <a:gd name="T4" fmla="*/ 20 w 133"/>
              <a:gd name="T5" fmla="*/ 127 h 146"/>
              <a:gd name="T6" fmla="*/ 21 w 133"/>
              <a:gd name="T7" fmla="*/ 120 h 146"/>
              <a:gd name="T8" fmla="*/ 21 w 133"/>
              <a:gd name="T9" fmla="*/ 114 h 146"/>
              <a:gd name="T10" fmla="*/ 19 w 133"/>
              <a:gd name="T11" fmla="*/ 14 h 146"/>
              <a:gd name="T12" fmla="*/ 12 w 133"/>
              <a:gd name="T13" fmla="*/ 12 h 146"/>
              <a:gd name="T14" fmla="*/ 3 w 133"/>
              <a:gd name="T15" fmla="*/ 10 h 146"/>
              <a:gd name="T16" fmla="*/ 0 w 133"/>
              <a:gd name="T17" fmla="*/ 2 h 146"/>
              <a:gd name="T18" fmla="*/ 67 w 133"/>
              <a:gd name="T19" fmla="*/ 0 h 146"/>
              <a:gd name="T20" fmla="*/ 80 w 133"/>
              <a:gd name="T21" fmla="*/ 0 h 146"/>
              <a:gd name="T22" fmla="*/ 105 w 133"/>
              <a:gd name="T23" fmla="*/ 6 h 146"/>
              <a:gd name="T24" fmla="*/ 122 w 133"/>
              <a:gd name="T25" fmla="*/ 22 h 146"/>
              <a:gd name="T26" fmla="*/ 124 w 133"/>
              <a:gd name="T27" fmla="*/ 44 h 146"/>
              <a:gd name="T28" fmla="*/ 114 w 133"/>
              <a:gd name="T29" fmla="*/ 57 h 146"/>
              <a:gd name="T30" fmla="*/ 99 w 133"/>
              <a:gd name="T31" fmla="*/ 65 h 146"/>
              <a:gd name="T32" fmla="*/ 133 w 133"/>
              <a:gd name="T33" fmla="*/ 101 h 146"/>
              <a:gd name="T34" fmla="*/ 121 w 133"/>
              <a:gd name="T35" fmla="*/ 130 h 146"/>
              <a:gd name="T36" fmla="*/ 92 w 133"/>
              <a:gd name="T37" fmla="*/ 143 h 146"/>
              <a:gd name="T38" fmla="*/ 63 w 133"/>
              <a:gd name="T39" fmla="*/ 144 h 146"/>
              <a:gd name="T40" fmla="*/ 22 w 133"/>
              <a:gd name="T41" fmla="*/ 144 h 146"/>
              <a:gd name="T42" fmla="*/ 51 w 133"/>
              <a:gd name="T43" fmla="*/ 62 h 146"/>
              <a:gd name="T44" fmla="*/ 75 w 133"/>
              <a:gd name="T45" fmla="*/ 61 h 146"/>
              <a:gd name="T46" fmla="*/ 92 w 133"/>
              <a:gd name="T47" fmla="*/ 48 h 146"/>
              <a:gd name="T48" fmla="*/ 92 w 133"/>
              <a:gd name="T49" fmla="*/ 23 h 146"/>
              <a:gd name="T50" fmla="*/ 74 w 133"/>
              <a:gd name="T51" fmla="*/ 11 h 146"/>
              <a:gd name="T52" fmla="*/ 50 w 133"/>
              <a:gd name="T53" fmla="*/ 11 h 146"/>
              <a:gd name="T54" fmla="*/ 51 w 133"/>
              <a:gd name="T55" fmla="*/ 40 h 146"/>
              <a:gd name="T56" fmla="*/ 51 w 133"/>
              <a:gd name="T57" fmla="*/ 55 h 146"/>
              <a:gd name="T58" fmla="*/ 52 w 133"/>
              <a:gd name="T59" fmla="*/ 132 h 146"/>
              <a:gd name="T60" fmla="*/ 101 w 133"/>
              <a:gd name="T61" fmla="*/ 103 h 146"/>
              <a:gd name="T62" fmla="*/ 91 w 133"/>
              <a:gd name="T63" fmla="*/ 79 h 146"/>
              <a:gd name="T64" fmla="*/ 77 w 133"/>
              <a:gd name="T65" fmla="*/ 73 h 146"/>
              <a:gd name="T66" fmla="*/ 60 w 133"/>
              <a:gd name="T67" fmla="*/ 71 h 146"/>
              <a:gd name="T68" fmla="*/ 51 w 133"/>
              <a:gd name="T69" fmla="*/ 87 h 146"/>
              <a:gd name="T70" fmla="*/ 51 w 133"/>
              <a:gd name="T71" fmla="*/ 109 h 146"/>
              <a:gd name="T72" fmla="*/ 51 w 133"/>
              <a:gd name="T73" fmla="*/ 126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33" h="146">
                <a:moveTo>
                  <a:pt x="0" y="146"/>
                </a:moveTo>
                <a:cubicBezTo>
                  <a:pt x="0" y="137"/>
                  <a:pt x="0" y="137"/>
                  <a:pt x="0" y="137"/>
                </a:cubicBezTo>
                <a:cubicBezTo>
                  <a:pt x="1" y="136"/>
                  <a:pt x="4" y="136"/>
                  <a:pt x="8" y="135"/>
                </a:cubicBezTo>
                <a:cubicBezTo>
                  <a:pt x="12" y="134"/>
                  <a:pt x="16" y="134"/>
                  <a:pt x="18" y="133"/>
                </a:cubicBezTo>
                <a:cubicBezTo>
                  <a:pt x="18" y="132"/>
                  <a:pt x="19" y="131"/>
                  <a:pt x="19" y="130"/>
                </a:cubicBezTo>
                <a:cubicBezTo>
                  <a:pt x="19" y="129"/>
                  <a:pt x="20" y="128"/>
                  <a:pt x="20" y="127"/>
                </a:cubicBezTo>
                <a:cubicBezTo>
                  <a:pt x="20" y="126"/>
                  <a:pt x="20" y="125"/>
                  <a:pt x="20" y="124"/>
                </a:cubicBezTo>
                <a:cubicBezTo>
                  <a:pt x="21" y="123"/>
                  <a:pt x="21" y="122"/>
                  <a:pt x="21" y="120"/>
                </a:cubicBezTo>
                <a:cubicBezTo>
                  <a:pt x="21" y="119"/>
                  <a:pt x="21" y="118"/>
                  <a:pt x="21" y="117"/>
                </a:cubicBezTo>
                <a:cubicBezTo>
                  <a:pt x="21" y="116"/>
                  <a:pt x="21" y="115"/>
                  <a:pt x="21" y="114"/>
                </a:cubicBezTo>
                <a:cubicBezTo>
                  <a:pt x="21" y="112"/>
                  <a:pt x="21" y="111"/>
                  <a:pt x="21" y="111"/>
                </a:cubicBezTo>
                <a:cubicBezTo>
                  <a:pt x="21" y="49"/>
                  <a:pt x="20" y="17"/>
                  <a:pt x="19" y="14"/>
                </a:cubicBezTo>
                <a:cubicBezTo>
                  <a:pt x="18" y="13"/>
                  <a:pt x="18" y="13"/>
                  <a:pt x="17" y="13"/>
                </a:cubicBezTo>
                <a:cubicBezTo>
                  <a:pt x="15" y="12"/>
                  <a:pt x="14" y="12"/>
                  <a:pt x="12" y="12"/>
                </a:cubicBezTo>
                <a:cubicBezTo>
                  <a:pt x="11" y="11"/>
                  <a:pt x="9" y="11"/>
                  <a:pt x="8" y="11"/>
                </a:cubicBezTo>
                <a:cubicBezTo>
                  <a:pt x="6" y="11"/>
                  <a:pt x="5" y="11"/>
                  <a:pt x="3" y="10"/>
                </a:cubicBezTo>
                <a:cubicBezTo>
                  <a:pt x="2" y="10"/>
                  <a:pt x="1" y="10"/>
                  <a:pt x="0" y="10"/>
                </a:cubicBezTo>
                <a:cubicBezTo>
                  <a:pt x="0" y="2"/>
                  <a:pt x="0" y="2"/>
                  <a:pt x="0" y="2"/>
                </a:cubicBezTo>
                <a:cubicBezTo>
                  <a:pt x="6" y="2"/>
                  <a:pt x="17" y="2"/>
                  <a:pt x="32" y="1"/>
                </a:cubicBezTo>
                <a:cubicBezTo>
                  <a:pt x="47" y="1"/>
                  <a:pt x="59" y="0"/>
                  <a:pt x="67" y="0"/>
                </a:cubicBezTo>
                <a:cubicBezTo>
                  <a:pt x="69" y="0"/>
                  <a:pt x="71" y="0"/>
                  <a:pt x="74" y="0"/>
                </a:cubicBezTo>
                <a:cubicBezTo>
                  <a:pt x="77" y="0"/>
                  <a:pt x="79" y="0"/>
                  <a:pt x="80" y="0"/>
                </a:cubicBezTo>
                <a:cubicBezTo>
                  <a:pt x="85" y="0"/>
                  <a:pt x="89" y="1"/>
                  <a:pt x="93" y="2"/>
                </a:cubicBezTo>
                <a:cubicBezTo>
                  <a:pt x="97" y="2"/>
                  <a:pt x="101" y="4"/>
                  <a:pt x="105" y="6"/>
                </a:cubicBezTo>
                <a:cubicBezTo>
                  <a:pt x="109" y="7"/>
                  <a:pt x="113" y="10"/>
                  <a:pt x="115" y="12"/>
                </a:cubicBezTo>
                <a:cubicBezTo>
                  <a:pt x="118" y="15"/>
                  <a:pt x="121" y="18"/>
                  <a:pt x="122" y="22"/>
                </a:cubicBezTo>
                <a:cubicBezTo>
                  <a:pt x="124" y="26"/>
                  <a:pt x="125" y="31"/>
                  <a:pt x="125" y="35"/>
                </a:cubicBezTo>
                <a:cubicBezTo>
                  <a:pt x="125" y="39"/>
                  <a:pt x="125" y="42"/>
                  <a:pt x="124" y="44"/>
                </a:cubicBezTo>
                <a:cubicBezTo>
                  <a:pt x="122" y="47"/>
                  <a:pt x="121" y="49"/>
                  <a:pt x="120" y="51"/>
                </a:cubicBezTo>
                <a:cubicBezTo>
                  <a:pt x="118" y="53"/>
                  <a:pt x="116" y="55"/>
                  <a:pt x="114" y="57"/>
                </a:cubicBezTo>
                <a:cubicBezTo>
                  <a:pt x="111" y="58"/>
                  <a:pt x="109" y="60"/>
                  <a:pt x="107" y="61"/>
                </a:cubicBezTo>
                <a:cubicBezTo>
                  <a:pt x="105" y="62"/>
                  <a:pt x="102" y="63"/>
                  <a:pt x="99" y="65"/>
                </a:cubicBezTo>
                <a:cubicBezTo>
                  <a:pt x="109" y="67"/>
                  <a:pt x="117" y="71"/>
                  <a:pt x="123" y="77"/>
                </a:cubicBezTo>
                <a:cubicBezTo>
                  <a:pt x="130" y="83"/>
                  <a:pt x="133" y="91"/>
                  <a:pt x="133" y="101"/>
                </a:cubicBezTo>
                <a:cubicBezTo>
                  <a:pt x="133" y="107"/>
                  <a:pt x="132" y="113"/>
                  <a:pt x="130" y="118"/>
                </a:cubicBezTo>
                <a:cubicBezTo>
                  <a:pt x="127" y="123"/>
                  <a:pt x="124" y="127"/>
                  <a:pt x="121" y="130"/>
                </a:cubicBezTo>
                <a:cubicBezTo>
                  <a:pt x="117" y="133"/>
                  <a:pt x="113" y="136"/>
                  <a:pt x="108" y="138"/>
                </a:cubicBezTo>
                <a:cubicBezTo>
                  <a:pt x="103" y="140"/>
                  <a:pt x="97" y="142"/>
                  <a:pt x="92" y="143"/>
                </a:cubicBezTo>
                <a:cubicBezTo>
                  <a:pt x="87" y="144"/>
                  <a:pt x="81" y="144"/>
                  <a:pt x="76" y="144"/>
                </a:cubicBezTo>
                <a:cubicBezTo>
                  <a:pt x="73" y="144"/>
                  <a:pt x="69" y="144"/>
                  <a:pt x="63" y="144"/>
                </a:cubicBezTo>
                <a:cubicBezTo>
                  <a:pt x="58" y="143"/>
                  <a:pt x="53" y="143"/>
                  <a:pt x="51" y="143"/>
                </a:cubicBezTo>
                <a:cubicBezTo>
                  <a:pt x="44" y="143"/>
                  <a:pt x="34" y="144"/>
                  <a:pt x="22" y="144"/>
                </a:cubicBezTo>
                <a:cubicBezTo>
                  <a:pt x="9" y="145"/>
                  <a:pt x="2" y="146"/>
                  <a:pt x="0" y="146"/>
                </a:cubicBezTo>
                <a:close/>
                <a:moveTo>
                  <a:pt x="51" y="62"/>
                </a:moveTo>
                <a:cubicBezTo>
                  <a:pt x="54" y="62"/>
                  <a:pt x="57" y="62"/>
                  <a:pt x="61" y="62"/>
                </a:cubicBezTo>
                <a:cubicBezTo>
                  <a:pt x="66" y="62"/>
                  <a:pt x="71" y="62"/>
                  <a:pt x="75" y="61"/>
                </a:cubicBezTo>
                <a:cubicBezTo>
                  <a:pt x="79" y="60"/>
                  <a:pt x="82" y="59"/>
                  <a:pt x="85" y="57"/>
                </a:cubicBezTo>
                <a:cubicBezTo>
                  <a:pt x="88" y="55"/>
                  <a:pt x="91" y="52"/>
                  <a:pt x="92" y="48"/>
                </a:cubicBezTo>
                <a:cubicBezTo>
                  <a:pt x="94" y="45"/>
                  <a:pt x="95" y="40"/>
                  <a:pt x="95" y="35"/>
                </a:cubicBezTo>
                <a:cubicBezTo>
                  <a:pt x="95" y="30"/>
                  <a:pt x="94" y="27"/>
                  <a:pt x="92" y="23"/>
                </a:cubicBezTo>
                <a:cubicBezTo>
                  <a:pt x="90" y="20"/>
                  <a:pt x="87" y="17"/>
                  <a:pt x="84" y="16"/>
                </a:cubicBezTo>
                <a:cubicBezTo>
                  <a:pt x="81" y="14"/>
                  <a:pt x="78" y="12"/>
                  <a:pt x="74" y="11"/>
                </a:cubicBezTo>
                <a:cubicBezTo>
                  <a:pt x="70" y="11"/>
                  <a:pt x="67" y="10"/>
                  <a:pt x="62" y="10"/>
                </a:cubicBezTo>
                <a:cubicBezTo>
                  <a:pt x="59" y="10"/>
                  <a:pt x="55" y="10"/>
                  <a:pt x="50" y="11"/>
                </a:cubicBezTo>
                <a:cubicBezTo>
                  <a:pt x="50" y="14"/>
                  <a:pt x="50" y="19"/>
                  <a:pt x="50" y="26"/>
                </a:cubicBezTo>
                <a:cubicBezTo>
                  <a:pt x="51" y="32"/>
                  <a:pt x="51" y="37"/>
                  <a:pt x="51" y="40"/>
                </a:cubicBezTo>
                <a:cubicBezTo>
                  <a:pt x="51" y="42"/>
                  <a:pt x="51" y="44"/>
                  <a:pt x="51" y="48"/>
                </a:cubicBezTo>
                <a:cubicBezTo>
                  <a:pt x="51" y="51"/>
                  <a:pt x="51" y="53"/>
                  <a:pt x="51" y="55"/>
                </a:cubicBezTo>
                <a:cubicBezTo>
                  <a:pt x="51" y="58"/>
                  <a:pt x="51" y="60"/>
                  <a:pt x="51" y="62"/>
                </a:cubicBezTo>
                <a:close/>
                <a:moveTo>
                  <a:pt x="52" y="132"/>
                </a:moveTo>
                <a:cubicBezTo>
                  <a:pt x="57" y="134"/>
                  <a:pt x="61" y="135"/>
                  <a:pt x="65" y="135"/>
                </a:cubicBezTo>
                <a:cubicBezTo>
                  <a:pt x="89" y="135"/>
                  <a:pt x="101" y="125"/>
                  <a:pt x="101" y="103"/>
                </a:cubicBezTo>
                <a:cubicBezTo>
                  <a:pt x="101" y="96"/>
                  <a:pt x="100" y="91"/>
                  <a:pt x="97" y="86"/>
                </a:cubicBezTo>
                <a:cubicBezTo>
                  <a:pt x="95" y="84"/>
                  <a:pt x="93" y="81"/>
                  <a:pt x="91" y="79"/>
                </a:cubicBezTo>
                <a:cubicBezTo>
                  <a:pt x="89" y="77"/>
                  <a:pt x="87" y="76"/>
                  <a:pt x="85" y="75"/>
                </a:cubicBezTo>
                <a:cubicBezTo>
                  <a:pt x="83" y="74"/>
                  <a:pt x="80" y="73"/>
                  <a:pt x="77" y="73"/>
                </a:cubicBezTo>
                <a:cubicBezTo>
                  <a:pt x="74" y="72"/>
                  <a:pt x="72" y="72"/>
                  <a:pt x="69" y="72"/>
                </a:cubicBezTo>
                <a:cubicBezTo>
                  <a:pt x="67" y="72"/>
                  <a:pt x="64" y="71"/>
                  <a:pt x="60" y="71"/>
                </a:cubicBezTo>
                <a:cubicBezTo>
                  <a:pt x="56" y="71"/>
                  <a:pt x="53" y="72"/>
                  <a:pt x="51" y="72"/>
                </a:cubicBezTo>
                <a:cubicBezTo>
                  <a:pt x="51" y="76"/>
                  <a:pt x="51" y="81"/>
                  <a:pt x="51" y="87"/>
                </a:cubicBezTo>
                <a:cubicBezTo>
                  <a:pt x="51" y="94"/>
                  <a:pt x="51" y="99"/>
                  <a:pt x="51" y="102"/>
                </a:cubicBezTo>
                <a:cubicBezTo>
                  <a:pt x="51" y="103"/>
                  <a:pt x="51" y="105"/>
                  <a:pt x="51" y="109"/>
                </a:cubicBezTo>
                <a:cubicBezTo>
                  <a:pt x="51" y="112"/>
                  <a:pt x="51" y="116"/>
                  <a:pt x="51" y="118"/>
                </a:cubicBezTo>
                <a:cubicBezTo>
                  <a:pt x="51" y="120"/>
                  <a:pt x="51" y="123"/>
                  <a:pt x="51" y="126"/>
                </a:cubicBezTo>
                <a:cubicBezTo>
                  <a:pt x="51" y="129"/>
                  <a:pt x="52" y="131"/>
                  <a:pt x="52" y="1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152" name="Рисунок 15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5" t="-243" r="11130" b="-1151"/>
          <a:stretch/>
        </p:blipFill>
        <p:spPr>
          <a:xfrm>
            <a:off x="7161" y="2181859"/>
            <a:ext cx="2162523" cy="2683129"/>
          </a:xfrm>
          <a:prstGeom prst="rect">
            <a:avLst/>
          </a:prstGeom>
        </p:spPr>
      </p:pic>
      <p:sp>
        <p:nvSpPr>
          <p:cNvPr id="145" name="Freeform 52"/>
          <p:cNvSpPr>
            <a:spLocks noEditPoints="1"/>
          </p:cNvSpPr>
          <p:nvPr/>
        </p:nvSpPr>
        <p:spPr bwMode="auto">
          <a:xfrm>
            <a:off x="658813" y="3942130"/>
            <a:ext cx="303213" cy="334962"/>
          </a:xfrm>
          <a:custGeom>
            <a:avLst/>
            <a:gdLst>
              <a:gd name="T0" fmla="*/ 0 w 133"/>
              <a:gd name="T1" fmla="*/ 137 h 146"/>
              <a:gd name="T2" fmla="*/ 18 w 133"/>
              <a:gd name="T3" fmla="*/ 133 h 146"/>
              <a:gd name="T4" fmla="*/ 20 w 133"/>
              <a:gd name="T5" fmla="*/ 127 h 146"/>
              <a:gd name="T6" fmla="*/ 21 w 133"/>
              <a:gd name="T7" fmla="*/ 120 h 146"/>
              <a:gd name="T8" fmla="*/ 21 w 133"/>
              <a:gd name="T9" fmla="*/ 114 h 146"/>
              <a:gd name="T10" fmla="*/ 19 w 133"/>
              <a:gd name="T11" fmla="*/ 14 h 146"/>
              <a:gd name="T12" fmla="*/ 12 w 133"/>
              <a:gd name="T13" fmla="*/ 12 h 146"/>
              <a:gd name="T14" fmla="*/ 3 w 133"/>
              <a:gd name="T15" fmla="*/ 10 h 146"/>
              <a:gd name="T16" fmla="*/ 0 w 133"/>
              <a:gd name="T17" fmla="*/ 2 h 146"/>
              <a:gd name="T18" fmla="*/ 67 w 133"/>
              <a:gd name="T19" fmla="*/ 0 h 146"/>
              <a:gd name="T20" fmla="*/ 80 w 133"/>
              <a:gd name="T21" fmla="*/ 0 h 146"/>
              <a:gd name="T22" fmla="*/ 105 w 133"/>
              <a:gd name="T23" fmla="*/ 6 h 146"/>
              <a:gd name="T24" fmla="*/ 122 w 133"/>
              <a:gd name="T25" fmla="*/ 22 h 146"/>
              <a:gd name="T26" fmla="*/ 124 w 133"/>
              <a:gd name="T27" fmla="*/ 44 h 146"/>
              <a:gd name="T28" fmla="*/ 114 w 133"/>
              <a:gd name="T29" fmla="*/ 57 h 146"/>
              <a:gd name="T30" fmla="*/ 99 w 133"/>
              <a:gd name="T31" fmla="*/ 65 h 146"/>
              <a:gd name="T32" fmla="*/ 133 w 133"/>
              <a:gd name="T33" fmla="*/ 101 h 146"/>
              <a:gd name="T34" fmla="*/ 121 w 133"/>
              <a:gd name="T35" fmla="*/ 130 h 146"/>
              <a:gd name="T36" fmla="*/ 92 w 133"/>
              <a:gd name="T37" fmla="*/ 143 h 146"/>
              <a:gd name="T38" fmla="*/ 63 w 133"/>
              <a:gd name="T39" fmla="*/ 144 h 146"/>
              <a:gd name="T40" fmla="*/ 22 w 133"/>
              <a:gd name="T41" fmla="*/ 144 h 146"/>
              <a:gd name="T42" fmla="*/ 51 w 133"/>
              <a:gd name="T43" fmla="*/ 62 h 146"/>
              <a:gd name="T44" fmla="*/ 75 w 133"/>
              <a:gd name="T45" fmla="*/ 61 h 146"/>
              <a:gd name="T46" fmla="*/ 92 w 133"/>
              <a:gd name="T47" fmla="*/ 48 h 146"/>
              <a:gd name="T48" fmla="*/ 92 w 133"/>
              <a:gd name="T49" fmla="*/ 23 h 146"/>
              <a:gd name="T50" fmla="*/ 74 w 133"/>
              <a:gd name="T51" fmla="*/ 11 h 146"/>
              <a:gd name="T52" fmla="*/ 50 w 133"/>
              <a:gd name="T53" fmla="*/ 11 h 146"/>
              <a:gd name="T54" fmla="*/ 51 w 133"/>
              <a:gd name="T55" fmla="*/ 40 h 146"/>
              <a:gd name="T56" fmla="*/ 51 w 133"/>
              <a:gd name="T57" fmla="*/ 55 h 146"/>
              <a:gd name="T58" fmla="*/ 52 w 133"/>
              <a:gd name="T59" fmla="*/ 132 h 146"/>
              <a:gd name="T60" fmla="*/ 101 w 133"/>
              <a:gd name="T61" fmla="*/ 103 h 146"/>
              <a:gd name="T62" fmla="*/ 91 w 133"/>
              <a:gd name="T63" fmla="*/ 79 h 146"/>
              <a:gd name="T64" fmla="*/ 77 w 133"/>
              <a:gd name="T65" fmla="*/ 73 h 146"/>
              <a:gd name="T66" fmla="*/ 60 w 133"/>
              <a:gd name="T67" fmla="*/ 71 h 146"/>
              <a:gd name="T68" fmla="*/ 51 w 133"/>
              <a:gd name="T69" fmla="*/ 87 h 146"/>
              <a:gd name="T70" fmla="*/ 51 w 133"/>
              <a:gd name="T71" fmla="*/ 109 h 146"/>
              <a:gd name="T72" fmla="*/ 51 w 133"/>
              <a:gd name="T73" fmla="*/ 126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33" h="146">
                <a:moveTo>
                  <a:pt x="0" y="146"/>
                </a:moveTo>
                <a:cubicBezTo>
                  <a:pt x="0" y="137"/>
                  <a:pt x="0" y="137"/>
                  <a:pt x="0" y="137"/>
                </a:cubicBezTo>
                <a:cubicBezTo>
                  <a:pt x="1" y="136"/>
                  <a:pt x="4" y="136"/>
                  <a:pt x="8" y="135"/>
                </a:cubicBezTo>
                <a:cubicBezTo>
                  <a:pt x="12" y="134"/>
                  <a:pt x="16" y="134"/>
                  <a:pt x="18" y="133"/>
                </a:cubicBezTo>
                <a:cubicBezTo>
                  <a:pt x="18" y="132"/>
                  <a:pt x="19" y="131"/>
                  <a:pt x="19" y="130"/>
                </a:cubicBezTo>
                <a:cubicBezTo>
                  <a:pt x="19" y="129"/>
                  <a:pt x="20" y="128"/>
                  <a:pt x="20" y="127"/>
                </a:cubicBezTo>
                <a:cubicBezTo>
                  <a:pt x="20" y="126"/>
                  <a:pt x="20" y="125"/>
                  <a:pt x="20" y="124"/>
                </a:cubicBezTo>
                <a:cubicBezTo>
                  <a:pt x="21" y="123"/>
                  <a:pt x="21" y="122"/>
                  <a:pt x="21" y="120"/>
                </a:cubicBezTo>
                <a:cubicBezTo>
                  <a:pt x="21" y="119"/>
                  <a:pt x="21" y="118"/>
                  <a:pt x="21" y="117"/>
                </a:cubicBezTo>
                <a:cubicBezTo>
                  <a:pt x="21" y="116"/>
                  <a:pt x="21" y="115"/>
                  <a:pt x="21" y="114"/>
                </a:cubicBezTo>
                <a:cubicBezTo>
                  <a:pt x="21" y="112"/>
                  <a:pt x="21" y="111"/>
                  <a:pt x="21" y="111"/>
                </a:cubicBezTo>
                <a:cubicBezTo>
                  <a:pt x="21" y="49"/>
                  <a:pt x="20" y="17"/>
                  <a:pt x="19" y="14"/>
                </a:cubicBezTo>
                <a:cubicBezTo>
                  <a:pt x="18" y="13"/>
                  <a:pt x="18" y="13"/>
                  <a:pt x="17" y="13"/>
                </a:cubicBezTo>
                <a:cubicBezTo>
                  <a:pt x="15" y="12"/>
                  <a:pt x="14" y="12"/>
                  <a:pt x="12" y="12"/>
                </a:cubicBezTo>
                <a:cubicBezTo>
                  <a:pt x="11" y="11"/>
                  <a:pt x="9" y="11"/>
                  <a:pt x="8" y="11"/>
                </a:cubicBezTo>
                <a:cubicBezTo>
                  <a:pt x="6" y="11"/>
                  <a:pt x="5" y="11"/>
                  <a:pt x="3" y="10"/>
                </a:cubicBezTo>
                <a:cubicBezTo>
                  <a:pt x="2" y="10"/>
                  <a:pt x="1" y="10"/>
                  <a:pt x="0" y="10"/>
                </a:cubicBezTo>
                <a:cubicBezTo>
                  <a:pt x="0" y="2"/>
                  <a:pt x="0" y="2"/>
                  <a:pt x="0" y="2"/>
                </a:cubicBezTo>
                <a:cubicBezTo>
                  <a:pt x="6" y="2"/>
                  <a:pt x="17" y="2"/>
                  <a:pt x="32" y="1"/>
                </a:cubicBezTo>
                <a:cubicBezTo>
                  <a:pt x="47" y="1"/>
                  <a:pt x="59" y="0"/>
                  <a:pt x="67" y="0"/>
                </a:cubicBezTo>
                <a:cubicBezTo>
                  <a:pt x="69" y="0"/>
                  <a:pt x="71" y="0"/>
                  <a:pt x="74" y="0"/>
                </a:cubicBezTo>
                <a:cubicBezTo>
                  <a:pt x="77" y="0"/>
                  <a:pt x="79" y="0"/>
                  <a:pt x="80" y="0"/>
                </a:cubicBezTo>
                <a:cubicBezTo>
                  <a:pt x="85" y="0"/>
                  <a:pt x="89" y="1"/>
                  <a:pt x="93" y="2"/>
                </a:cubicBezTo>
                <a:cubicBezTo>
                  <a:pt x="97" y="2"/>
                  <a:pt x="101" y="4"/>
                  <a:pt x="105" y="6"/>
                </a:cubicBezTo>
                <a:cubicBezTo>
                  <a:pt x="109" y="7"/>
                  <a:pt x="113" y="10"/>
                  <a:pt x="115" y="12"/>
                </a:cubicBezTo>
                <a:cubicBezTo>
                  <a:pt x="118" y="15"/>
                  <a:pt x="121" y="18"/>
                  <a:pt x="122" y="22"/>
                </a:cubicBezTo>
                <a:cubicBezTo>
                  <a:pt x="124" y="26"/>
                  <a:pt x="125" y="31"/>
                  <a:pt x="125" y="35"/>
                </a:cubicBezTo>
                <a:cubicBezTo>
                  <a:pt x="125" y="39"/>
                  <a:pt x="125" y="42"/>
                  <a:pt x="124" y="44"/>
                </a:cubicBezTo>
                <a:cubicBezTo>
                  <a:pt x="122" y="47"/>
                  <a:pt x="121" y="49"/>
                  <a:pt x="120" y="51"/>
                </a:cubicBezTo>
                <a:cubicBezTo>
                  <a:pt x="118" y="53"/>
                  <a:pt x="116" y="55"/>
                  <a:pt x="114" y="57"/>
                </a:cubicBezTo>
                <a:cubicBezTo>
                  <a:pt x="111" y="58"/>
                  <a:pt x="109" y="60"/>
                  <a:pt x="107" y="61"/>
                </a:cubicBezTo>
                <a:cubicBezTo>
                  <a:pt x="105" y="62"/>
                  <a:pt x="102" y="63"/>
                  <a:pt x="99" y="65"/>
                </a:cubicBezTo>
                <a:cubicBezTo>
                  <a:pt x="109" y="67"/>
                  <a:pt x="117" y="71"/>
                  <a:pt x="123" y="77"/>
                </a:cubicBezTo>
                <a:cubicBezTo>
                  <a:pt x="130" y="83"/>
                  <a:pt x="133" y="91"/>
                  <a:pt x="133" y="101"/>
                </a:cubicBezTo>
                <a:cubicBezTo>
                  <a:pt x="133" y="107"/>
                  <a:pt x="132" y="113"/>
                  <a:pt x="130" y="118"/>
                </a:cubicBezTo>
                <a:cubicBezTo>
                  <a:pt x="127" y="123"/>
                  <a:pt x="124" y="127"/>
                  <a:pt x="121" y="130"/>
                </a:cubicBezTo>
                <a:cubicBezTo>
                  <a:pt x="117" y="133"/>
                  <a:pt x="113" y="136"/>
                  <a:pt x="108" y="138"/>
                </a:cubicBezTo>
                <a:cubicBezTo>
                  <a:pt x="103" y="140"/>
                  <a:pt x="97" y="142"/>
                  <a:pt x="92" y="143"/>
                </a:cubicBezTo>
                <a:cubicBezTo>
                  <a:pt x="87" y="144"/>
                  <a:pt x="81" y="144"/>
                  <a:pt x="76" y="144"/>
                </a:cubicBezTo>
                <a:cubicBezTo>
                  <a:pt x="73" y="144"/>
                  <a:pt x="69" y="144"/>
                  <a:pt x="63" y="144"/>
                </a:cubicBezTo>
                <a:cubicBezTo>
                  <a:pt x="58" y="143"/>
                  <a:pt x="53" y="143"/>
                  <a:pt x="51" y="143"/>
                </a:cubicBezTo>
                <a:cubicBezTo>
                  <a:pt x="44" y="143"/>
                  <a:pt x="34" y="144"/>
                  <a:pt x="22" y="144"/>
                </a:cubicBezTo>
                <a:cubicBezTo>
                  <a:pt x="9" y="145"/>
                  <a:pt x="2" y="146"/>
                  <a:pt x="0" y="146"/>
                </a:cubicBezTo>
                <a:close/>
                <a:moveTo>
                  <a:pt x="51" y="62"/>
                </a:moveTo>
                <a:cubicBezTo>
                  <a:pt x="54" y="62"/>
                  <a:pt x="57" y="62"/>
                  <a:pt x="61" y="62"/>
                </a:cubicBezTo>
                <a:cubicBezTo>
                  <a:pt x="66" y="62"/>
                  <a:pt x="71" y="62"/>
                  <a:pt x="75" y="61"/>
                </a:cubicBezTo>
                <a:cubicBezTo>
                  <a:pt x="79" y="60"/>
                  <a:pt x="82" y="59"/>
                  <a:pt x="85" y="57"/>
                </a:cubicBezTo>
                <a:cubicBezTo>
                  <a:pt x="88" y="55"/>
                  <a:pt x="91" y="52"/>
                  <a:pt x="92" y="48"/>
                </a:cubicBezTo>
                <a:cubicBezTo>
                  <a:pt x="94" y="45"/>
                  <a:pt x="95" y="40"/>
                  <a:pt x="95" y="35"/>
                </a:cubicBezTo>
                <a:cubicBezTo>
                  <a:pt x="95" y="30"/>
                  <a:pt x="94" y="27"/>
                  <a:pt x="92" y="23"/>
                </a:cubicBezTo>
                <a:cubicBezTo>
                  <a:pt x="90" y="20"/>
                  <a:pt x="87" y="17"/>
                  <a:pt x="84" y="16"/>
                </a:cubicBezTo>
                <a:cubicBezTo>
                  <a:pt x="81" y="14"/>
                  <a:pt x="78" y="12"/>
                  <a:pt x="74" y="11"/>
                </a:cubicBezTo>
                <a:cubicBezTo>
                  <a:pt x="70" y="11"/>
                  <a:pt x="67" y="10"/>
                  <a:pt x="62" y="10"/>
                </a:cubicBezTo>
                <a:cubicBezTo>
                  <a:pt x="59" y="10"/>
                  <a:pt x="55" y="10"/>
                  <a:pt x="50" y="11"/>
                </a:cubicBezTo>
                <a:cubicBezTo>
                  <a:pt x="50" y="14"/>
                  <a:pt x="50" y="19"/>
                  <a:pt x="50" y="26"/>
                </a:cubicBezTo>
                <a:cubicBezTo>
                  <a:pt x="51" y="32"/>
                  <a:pt x="51" y="37"/>
                  <a:pt x="51" y="40"/>
                </a:cubicBezTo>
                <a:cubicBezTo>
                  <a:pt x="51" y="42"/>
                  <a:pt x="51" y="44"/>
                  <a:pt x="51" y="48"/>
                </a:cubicBezTo>
                <a:cubicBezTo>
                  <a:pt x="51" y="51"/>
                  <a:pt x="51" y="53"/>
                  <a:pt x="51" y="55"/>
                </a:cubicBezTo>
                <a:cubicBezTo>
                  <a:pt x="51" y="58"/>
                  <a:pt x="51" y="60"/>
                  <a:pt x="51" y="62"/>
                </a:cubicBezTo>
                <a:close/>
                <a:moveTo>
                  <a:pt x="52" y="132"/>
                </a:moveTo>
                <a:cubicBezTo>
                  <a:pt x="57" y="134"/>
                  <a:pt x="61" y="135"/>
                  <a:pt x="65" y="135"/>
                </a:cubicBezTo>
                <a:cubicBezTo>
                  <a:pt x="89" y="135"/>
                  <a:pt x="101" y="125"/>
                  <a:pt x="101" y="103"/>
                </a:cubicBezTo>
                <a:cubicBezTo>
                  <a:pt x="101" y="96"/>
                  <a:pt x="100" y="91"/>
                  <a:pt x="97" y="86"/>
                </a:cubicBezTo>
                <a:cubicBezTo>
                  <a:pt x="95" y="84"/>
                  <a:pt x="93" y="81"/>
                  <a:pt x="91" y="79"/>
                </a:cubicBezTo>
                <a:cubicBezTo>
                  <a:pt x="89" y="77"/>
                  <a:pt x="87" y="76"/>
                  <a:pt x="85" y="75"/>
                </a:cubicBezTo>
                <a:cubicBezTo>
                  <a:pt x="83" y="74"/>
                  <a:pt x="80" y="73"/>
                  <a:pt x="77" y="73"/>
                </a:cubicBezTo>
                <a:cubicBezTo>
                  <a:pt x="74" y="72"/>
                  <a:pt x="72" y="72"/>
                  <a:pt x="69" y="72"/>
                </a:cubicBezTo>
                <a:cubicBezTo>
                  <a:pt x="67" y="72"/>
                  <a:pt x="64" y="71"/>
                  <a:pt x="60" y="71"/>
                </a:cubicBezTo>
                <a:cubicBezTo>
                  <a:pt x="56" y="71"/>
                  <a:pt x="53" y="72"/>
                  <a:pt x="51" y="72"/>
                </a:cubicBezTo>
                <a:cubicBezTo>
                  <a:pt x="51" y="76"/>
                  <a:pt x="51" y="81"/>
                  <a:pt x="51" y="87"/>
                </a:cubicBezTo>
                <a:cubicBezTo>
                  <a:pt x="51" y="94"/>
                  <a:pt x="51" y="99"/>
                  <a:pt x="51" y="102"/>
                </a:cubicBezTo>
                <a:cubicBezTo>
                  <a:pt x="51" y="103"/>
                  <a:pt x="51" y="105"/>
                  <a:pt x="51" y="109"/>
                </a:cubicBezTo>
                <a:cubicBezTo>
                  <a:pt x="51" y="112"/>
                  <a:pt x="51" y="116"/>
                  <a:pt x="51" y="118"/>
                </a:cubicBezTo>
                <a:cubicBezTo>
                  <a:pt x="51" y="120"/>
                  <a:pt x="51" y="123"/>
                  <a:pt x="51" y="126"/>
                </a:cubicBezTo>
                <a:cubicBezTo>
                  <a:pt x="51" y="129"/>
                  <a:pt x="52" y="131"/>
                  <a:pt x="52" y="1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graphicFrame>
        <p:nvGraphicFramePr>
          <p:cNvPr id="150" name="Таблица 1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4661386"/>
              </p:ext>
            </p:extLst>
          </p:nvPr>
        </p:nvGraphicFramePr>
        <p:xfrm>
          <a:off x="2253745" y="1089027"/>
          <a:ext cx="5373109" cy="37632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184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1591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3870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864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Процесс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Индикаторы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Ожидаемый уровень оценки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4370"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Оцениваем компетенции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Клиентоориентированность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С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43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Поддержка изменений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С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43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Проактивность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С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443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Сотрудничество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В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443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Коммуникативные навыки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B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443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Ответственность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В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443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Ориентация на результат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С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443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Анализ и планирование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С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443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Навыки переговоров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С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44370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Оцениваем стандарты рабочего поведения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Гостеприимство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С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443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Работа в команде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B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443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Стремление к развитию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В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443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Ответственность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C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  <p:sp>
        <p:nvSpPr>
          <p:cNvPr id="153" name="Овальная выноска 152"/>
          <p:cNvSpPr/>
          <p:nvPr/>
        </p:nvSpPr>
        <p:spPr>
          <a:xfrm>
            <a:off x="465930" y="1365250"/>
            <a:ext cx="1702595" cy="816609"/>
          </a:xfrm>
          <a:prstGeom prst="wedgeEllipseCallout">
            <a:avLst/>
          </a:prstGeom>
          <a:solidFill>
            <a:schemeClr val="tx2">
              <a:alpha val="89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в анкете Кандидата </a:t>
            </a:r>
          </a:p>
        </p:txBody>
      </p:sp>
      <p:pic>
        <p:nvPicPr>
          <p:cNvPr id="16406" name="Полилиния 1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815700" y="34840863"/>
            <a:ext cx="47059850" cy="1356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21" name="Полилиния 22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88713" y="34891663"/>
            <a:ext cx="47059850" cy="1356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50" name="Полилиния 15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815700" y="34840863"/>
            <a:ext cx="47059850" cy="1356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ounded Rectangle 59"/>
          <p:cNvSpPr/>
          <p:nvPr/>
        </p:nvSpPr>
        <p:spPr>
          <a:xfrm>
            <a:off x="3761019" y="266214"/>
            <a:ext cx="4961047" cy="359991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400" dirty="0" smtClean="0">
                <a:ea typeface="Roboto" pitchFamily="2" charset="0"/>
                <a:cs typeface="Open Sans"/>
              </a:rPr>
              <a:t>ПРОФИЛЬ НАСТАВНИКА</a:t>
            </a:r>
            <a:endParaRPr lang="en-AU" sz="1400" dirty="0">
              <a:ea typeface="Roboto" pitchFamily="2" charset="0"/>
              <a:cs typeface="Open Sans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7820708" y="3105393"/>
            <a:ext cx="1115882" cy="1331465"/>
            <a:chOff x="7135511" y="1125034"/>
            <a:chExt cx="1324962" cy="1844939"/>
          </a:xfrm>
        </p:grpSpPr>
        <p:grpSp>
          <p:nvGrpSpPr>
            <p:cNvPr id="16" name="Group 66"/>
            <p:cNvGrpSpPr/>
            <p:nvPr/>
          </p:nvGrpSpPr>
          <p:grpSpPr>
            <a:xfrm>
              <a:off x="7135511" y="1125035"/>
              <a:ext cx="1324962" cy="1844938"/>
              <a:chOff x="663207" y="1246790"/>
              <a:chExt cx="1324962" cy="1844938"/>
            </a:xfrm>
            <a:solidFill>
              <a:schemeClr val="accent5">
                <a:lumMod val="75000"/>
              </a:schemeClr>
            </a:solidFill>
          </p:grpSpPr>
          <p:sp>
            <p:nvSpPr>
              <p:cNvPr id="19" name="Rounded Rectangle 67"/>
              <p:cNvSpPr/>
              <p:nvPr/>
            </p:nvSpPr>
            <p:spPr>
              <a:xfrm>
                <a:off x="663207" y="1246790"/>
                <a:ext cx="1324962" cy="1612996"/>
              </a:xfrm>
              <a:prstGeom prst="roundRect">
                <a:avLst>
                  <a:gd name="adj" fmla="val 7114"/>
                </a:avLst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" name="Isosceles Triangle 74"/>
              <p:cNvSpPr/>
              <p:nvPr/>
            </p:nvSpPr>
            <p:spPr>
              <a:xfrm rot="10800000">
                <a:off x="1122392" y="2859785"/>
                <a:ext cx="406592" cy="231943"/>
              </a:xfrm>
              <a:prstGeom prst="triangle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" name="Text Placeholder 3"/>
              <p:cNvSpPr txBox="1">
                <a:spLocks/>
              </p:cNvSpPr>
              <p:nvPr/>
            </p:nvSpPr>
            <p:spPr>
              <a:xfrm>
                <a:off x="760471" y="2424126"/>
                <a:ext cx="1130442" cy="255882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0">
                <a:spAutoFit/>
              </a:bodyPr>
              <a:lstStyle>
                <a:lvl1pPr marL="0" indent="0" algn="ctr">
                  <a:buNone/>
                  <a:defRPr sz="14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lvl1pPr>
                <a:lvl2pPr marL="457200" indent="0">
                  <a:buNone/>
                  <a:defRPr sz="1200"/>
                </a:lvl2pPr>
                <a:lvl3pPr marL="914400" indent="0">
                  <a:buNone/>
                  <a:defRPr sz="1000"/>
                </a:lvl3pPr>
                <a:lvl4pPr marL="1371600" indent="0">
                  <a:buNone/>
                  <a:defRPr sz="900"/>
                </a:lvl4pPr>
                <a:lvl5pPr marL="1828800" indent="0">
                  <a:buNone/>
                  <a:defRPr sz="900"/>
                </a:lvl5pPr>
                <a:lvl6pPr marL="2286000" indent="0">
                  <a:buNone/>
                  <a:defRPr sz="900"/>
                </a:lvl6pPr>
                <a:lvl7pPr marL="2743200" indent="0">
                  <a:buNone/>
                  <a:defRPr sz="900"/>
                </a:lvl7pPr>
                <a:lvl8pPr marL="3200400" indent="0">
                  <a:buNone/>
                  <a:defRPr sz="900"/>
                </a:lvl8pPr>
                <a:lvl9pPr marL="3657600" indent="0">
                  <a:buNone/>
                  <a:defRPr sz="900"/>
                </a:lvl9pPr>
              </a:lstStyle>
              <a:p>
                <a:pPr lvl="0" defTabSz="914400">
                  <a:spcBef>
                    <a:spcPct val="20000"/>
                  </a:spcBef>
                  <a:defRPr/>
                </a:pPr>
                <a:r>
                  <a:rPr lang="ru-RU" sz="1200" dirty="0" smtClean="0">
                    <a:solidFill>
                      <a:schemeClr val="bg1"/>
                    </a:solidFill>
                  </a:rPr>
                  <a:t>Январь, 2018</a:t>
                </a:r>
                <a:endParaRPr kumimoji="0" lang="en-US" sz="120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7" name="Round Same Side Corner Rectangle 77"/>
            <p:cNvSpPr/>
            <p:nvPr/>
          </p:nvSpPr>
          <p:spPr>
            <a:xfrm>
              <a:off x="7135511" y="1125034"/>
              <a:ext cx="1324962" cy="1094534"/>
            </a:xfrm>
            <a:prstGeom prst="round2SameRect">
              <a:avLst>
                <a:gd name="adj1" fmla="val 8730"/>
                <a:gd name="adj2" fmla="val 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18" name="Freeform 245"/>
            <p:cNvSpPr>
              <a:spLocks/>
            </p:cNvSpPr>
            <p:nvPr/>
          </p:nvSpPr>
          <p:spPr bwMode="auto">
            <a:xfrm>
              <a:off x="7567554" y="1441863"/>
              <a:ext cx="460877" cy="460877"/>
            </a:xfrm>
            <a:custGeom>
              <a:avLst/>
              <a:gdLst/>
              <a:ahLst/>
              <a:cxnLst>
                <a:cxn ang="0">
                  <a:pos x="68" y="3"/>
                </a:cxn>
                <a:cxn ang="0">
                  <a:pos x="58" y="61"/>
                </a:cxn>
                <a:cxn ang="0">
                  <a:pos x="57" y="63"/>
                </a:cxn>
                <a:cxn ang="0">
                  <a:pos x="56" y="63"/>
                </a:cxn>
                <a:cxn ang="0">
                  <a:pos x="55" y="63"/>
                </a:cxn>
                <a:cxn ang="0">
                  <a:pos x="38" y="56"/>
                </a:cxn>
                <a:cxn ang="0">
                  <a:pos x="28" y="67"/>
                </a:cxn>
                <a:cxn ang="0">
                  <a:pos x="26" y="68"/>
                </a:cxn>
                <a:cxn ang="0">
                  <a:pos x="26" y="68"/>
                </a:cxn>
                <a:cxn ang="0">
                  <a:pos x="24" y="65"/>
                </a:cxn>
                <a:cxn ang="0">
                  <a:pos x="24" y="52"/>
                </a:cxn>
                <a:cxn ang="0">
                  <a:pos x="57" y="12"/>
                </a:cxn>
                <a:cxn ang="0">
                  <a:pos x="16" y="47"/>
                </a:cxn>
                <a:cxn ang="0">
                  <a:pos x="1" y="41"/>
                </a:cxn>
                <a:cxn ang="0">
                  <a:pos x="0" y="39"/>
                </a:cxn>
                <a:cxn ang="0">
                  <a:pos x="1" y="36"/>
                </a:cxn>
                <a:cxn ang="0">
                  <a:pos x="64" y="0"/>
                </a:cxn>
                <a:cxn ang="0">
                  <a:pos x="65" y="0"/>
                </a:cxn>
                <a:cxn ang="0">
                  <a:pos x="67" y="0"/>
                </a:cxn>
                <a:cxn ang="0">
                  <a:pos x="68" y="3"/>
                </a:cxn>
              </a:cxnLst>
              <a:rect l="0" t="0" r="r" b="b"/>
              <a:pathLst>
                <a:path w="68" h="68">
                  <a:moveTo>
                    <a:pt x="68" y="3"/>
                  </a:moveTo>
                  <a:cubicBezTo>
                    <a:pt x="58" y="61"/>
                    <a:pt x="58" y="61"/>
                    <a:pt x="58" y="61"/>
                  </a:cubicBezTo>
                  <a:cubicBezTo>
                    <a:pt x="58" y="62"/>
                    <a:pt x="57" y="62"/>
                    <a:pt x="57" y="63"/>
                  </a:cubicBezTo>
                  <a:cubicBezTo>
                    <a:pt x="56" y="63"/>
                    <a:pt x="56" y="63"/>
                    <a:pt x="56" y="63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38" y="56"/>
                    <a:pt x="38" y="56"/>
                    <a:pt x="38" y="56"/>
                  </a:cubicBezTo>
                  <a:cubicBezTo>
                    <a:pt x="28" y="67"/>
                    <a:pt x="28" y="67"/>
                    <a:pt x="28" y="67"/>
                  </a:cubicBezTo>
                  <a:cubicBezTo>
                    <a:pt x="28" y="67"/>
                    <a:pt x="27" y="68"/>
                    <a:pt x="26" y="68"/>
                  </a:cubicBezTo>
                  <a:cubicBezTo>
                    <a:pt x="26" y="68"/>
                    <a:pt x="26" y="68"/>
                    <a:pt x="26" y="68"/>
                  </a:cubicBezTo>
                  <a:cubicBezTo>
                    <a:pt x="25" y="67"/>
                    <a:pt x="24" y="66"/>
                    <a:pt x="24" y="65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57" y="12"/>
                    <a:pt x="57" y="12"/>
                    <a:pt x="57" y="12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0" y="40"/>
                    <a:pt x="0" y="40"/>
                    <a:pt x="0" y="39"/>
                  </a:cubicBezTo>
                  <a:cubicBezTo>
                    <a:pt x="0" y="38"/>
                    <a:pt x="0" y="37"/>
                    <a:pt x="1" y="36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6" y="0"/>
                    <a:pt x="66" y="0"/>
                    <a:pt x="67" y="0"/>
                  </a:cubicBezTo>
                  <a:cubicBezTo>
                    <a:pt x="68" y="1"/>
                    <a:pt x="68" y="2"/>
                    <a:pt x="68" y="3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5928284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97010530"/>
              </p:ext>
            </p:extLst>
          </p:nvPr>
        </p:nvGraphicFramePr>
        <p:xfrm>
          <a:off x="537882" y="850006"/>
          <a:ext cx="8004456" cy="35288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ounded Rectangle 59"/>
          <p:cNvSpPr/>
          <p:nvPr/>
        </p:nvSpPr>
        <p:spPr>
          <a:xfrm>
            <a:off x="3761019" y="266214"/>
            <a:ext cx="4961047" cy="359991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400" dirty="0" smtClean="0">
                <a:ea typeface="Roboto" pitchFamily="2" charset="0"/>
                <a:cs typeface="Open Sans"/>
              </a:rPr>
              <a:t>НОВЫЕ ТЕТРАДИ СТАЖИРОВКИ</a:t>
            </a:r>
            <a:endParaRPr lang="en-AU" sz="1400" dirty="0">
              <a:ea typeface="Roboto" pitchFamily="2" charset="0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36512279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6487" y="1059583"/>
            <a:ext cx="7427249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52095"/>
                </a:solidFill>
                <a:latin typeface="Arial (основной), "/>
              </a:rPr>
              <a:t>Материальная мотивация: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solidFill>
                  <a:srgbClr val="052095"/>
                </a:solidFill>
                <a:latin typeface="Arial (основной), "/>
              </a:rPr>
              <a:t>Индексация номинала подарочных карт!</a:t>
            </a:r>
          </a:p>
          <a:p>
            <a:pPr marL="285750" indent="-285750">
              <a:buFontTx/>
              <a:buChar char="-"/>
            </a:pPr>
            <a:endParaRPr lang="ru-RU" sz="1600" dirty="0" smtClean="0">
              <a:solidFill>
                <a:srgbClr val="052095"/>
              </a:solidFill>
              <a:latin typeface="Arial (основной), "/>
            </a:endParaRPr>
          </a:p>
          <a:p>
            <a:r>
              <a:rPr lang="ru-RU" sz="1600" b="1" dirty="0" smtClean="0">
                <a:solidFill>
                  <a:srgbClr val="052095"/>
                </a:solidFill>
                <a:latin typeface="Arial (основной), "/>
              </a:rPr>
              <a:t>Нематериальная мотивация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solidFill>
                  <a:srgbClr val="052095"/>
                </a:solidFill>
                <a:latin typeface="Arial (основной), "/>
              </a:rPr>
              <a:t>Вручение </a:t>
            </a:r>
            <a:r>
              <a:rPr lang="ru-RU" sz="1600" dirty="0">
                <a:solidFill>
                  <a:srgbClr val="052095"/>
                </a:solidFill>
                <a:latin typeface="Arial (основной), "/>
              </a:rPr>
              <a:t>Грамоты за каждого Работника, успешно завершившего процесс </a:t>
            </a:r>
            <a:r>
              <a:rPr lang="ru-RU" sz="1600" dirty="0" smtClean="0">
                <a:solidFill>
                  <a:srgbClr val="052095"/>
                </a:solidFill>
                <a:latin typeface="Arial (основной), "/>
              </a:rPr>
              <a:t>Наставничества. </a:t>
            </a:r>
            <a:endParaRPr lang="ru-RU" sz="1600" dirty="0">
              <a:solidFill>
                <a:srgbClr val="052095"/>
              </a:solidFill>
              <a:latin typeface="Arial (основной), "/>
            </a:endParaRPr>
          </a:p>
          <a:p>
            <a:pPr marL="285750" indent="-285750">
              <a:buFontTx/>
              <a:buChar char="-"/>
            </a:pPr>
            <a:r>
              <a:rPr lang="ru-RU" sz="1600" dirty="0" smtClean="0">
                <a:solidFill>
                  <a:srgbClr val="052095"/>
                </a:solidFill>
                <a:latin typeface="Arial (основной), "/>
              </a:rPr>
              <a:t>Размещение </a:t>
            </a:r>
            <a:r>
              <a:rPr lang="ru-RU" sz="1600" dirty="0">
                <a:solidFill>
                  <a:srgbClr val="052095"/>
                </a:solidFill>
                <a:latin typeface="Arial (основной), "/>
              </a:rPr>
              <a:t>фотографий Наставников на стенде "Наши наставники".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solidFill>
                  <a:srgbClr val="052095"/>
                </a:solidFill>
                <a:latin typeface="Arial (основной), "/>
              </a:rPr>
              <a:t>Выдача значка «Наставник» </a:t>
            </a:r>
            <a:r>
              <a:rPr lang="ru-RU" sz="1600" dirty="0">
                <a:solidFill>
                  <a:srgbClr val="052095"/>
                </a:solidFill>
                <a:latin typeface="Arial (основной), "/>
              </a:rPr>
              <a:t>- после второго успешного опыта </a:t>
            </a:r>
            <a:r>
              <a:rPr lang="ru-RU" sz="1600" dirty="0" smtClean="0">
                <a:solidFill>
                  <a:srgbClr val="052095"/>
                </a:solidFill>
                <a:latin typeface="Arial (основной), "/>
              </a:rPr>
              <a:t>Наставничества</a:t>
            </a:r>
            <a:r>
              <a:rPr lang="ru-RU" sz="1600" dirty="0">
                <a:solidFill>
                  <a:srgbClr val="052095"/>
                </a:solidFill>
                <a:latin typeface="Arial (основной), "/>
              </a:rPr>
              <a:t>. </a:t>
            </a:r>
          </a:p>
          <a:p>
            <a:endParaRPr lang="ru-RU" sz="1600" b="1" dirty="0">
              <a:solidFill>
                <a:srgbClr val="052095"/>
              </a:solidFill>
              <a:latin typeface="Arial (основной), "/>
            </a:endParaRPr>
          </a:p>
          <a:p>
            <a:r>
              <a:rPr lang="ru-RU" sz="1600" b="1" dirty="0" smtClean="0">
                <a:solidFill>
                  <a:srgbClr val="052095"/>
                </a:solidFill>
                <a:latin typeface="Arial (основной), "/>
              </a:rPr>
              <a:t>Рекомендация: </a:t>
            </a:r>
          </a:p>
          <a:p>
            <a:r>
              <a:rPr lang="ru-RU" sz="1600" dirty="0" smtClean="0">
                <a:solidFill>
                  <a:srgbClr val="052095"/>
                </a:solidFill>
                <a:latin typeface="Arial (основной), "/>
              </a:rPr>
              <a:t>-    Инициирование статей в </a:t>
            </a:r>
            <a:r>
              <a:rPr lang="en-US" sz="1600" dirty="0" smtClean="0">
                <a:solidFill>
                  <a:srgbClr val="052095"/>
                </a:solidFill>
                <a:latin typeface="Arial (основной), "/>
              </a:rPr>
              <a:t>HR-</a:t>
            </a:r>
            <a:r>
              <a:rPr lang="ru-RU" sz="1600" dirty="0" smtClean="0">
                <a:solidFill>
                  <a:srgbClr val="052095"/>
                </a:solidFill>
                <a:latin typeface="Arial (основной), "/>
              </a:rPr>
              <a:t>журнале Дивизиона.                   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solidFill>
                  <a:srgbClr val="052095"/>
                </a:solidFill>
                <a:latin typeface="Arial (основной), "/>
              </a:rPr>
              <a:t>Доски почета в ТК для лучших. 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solidFill>
                  <a:srgbClr val="052095"/>
                </a:solidFill>
                <a:latin typeface="Arial (основной), "/>
              </a:rPr>
              <a:t>Рейтинг Наставников в ТК.</a:t>
            </a:r>
          </a:p>
          <a:p>
            <a:r>
              <a:rPr lang="ru-RU" sz="1600" dirty="0" smtClean="0">
                <a:solidFill>
                  <a:srgbClr val="052095"/>
                </a:solidFill>
                <a:latin typeface="Arial (основной), "/>
              </a:rPr>
              <a:t>-    Участие </a:t>
            </a:r>
            <a:r>
              <a:rPr lang="ru-RU" sz="1600" dirty="0">
                <a:solidFill>
                  <a:srgbClr val="052095"/>
                </a:solidFill>
                <a:latin typeface="Arial (основной), "/>
              </a:rPr>
              <a:t>в профессиональных конкурсах внутри </a:t>
            </a:r>
            <a:r>
              <a:rPr lang="ru-RU" sz="1600" dirty="0" smtClean="0">
                <a:solidFill>
                  <a:srgbClr val="052095"/>
                </a:solidFill>
                <a:latin typeface="Arial (основной), "/>
              </a:rPr>
              <a:t>Компании.</a:t>
            </a:r>
          </a:p>
          <a:p>
            <a:endParaRPr lang="ru-RU" sz="1600" dirty="0">
              <a:solidFill>
                <a:srgbClr val="052095"/>
              </a:solidFill>
              <a:latin typeface="Arial (основной), "/>
            </a:endParaRPr>
          </a:p>
          <a:p>
            <a:r>
              <a:rPr lang="ru-RU" sz="1600" dirty="0" smtClean="0">
                <a:solidFill>
                  <a:schemeClr val="accent4"/>
                </a:solidFill>
                <a:latin typeface="Century Gothic" panose="020B0502020202020204" pitchFamily="34" charset="0"/>
              </a:rPr>
              <a:t> </a:t>
            </a:r>
            <a:endParaRPr lang="ru-RU" sz="1600" dirty="0">
              <a:solidFill>
                <a:schemeClr val="accent4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542" y="904009"/>
            <a:ext cx="2511782" cy="121199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  <a:bevelB/>
          </a:sp3d>
        </p:spPr>
      </p:pic>
      <p:sp>
        <p:nvSpPr>
          <p:cNvPr id="5" name="Rounded Rectangle 59"/>
          <p:cNvSpPr/>
          <p:nvPr/>
        </p:nvSpPr>
        <p:spPr>
          <a:xfrm>
            <a:off x="3761019" y="266214"/>
            <a:ext cx="4961047" cy="359991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400" dirty="0" smtClean="0">
                <a:ea typeface="Roboto" pitchFamily="2" charset="0"/>
                <a:cs typeface="Open Sans"/>
              </a:rPr>
              <a:t>ПООЩРЕНИЕ НАСТАВНИКОВ</a:t>
            </a:r>
            <a:endParaRPr lang="en-AU" sz="1400" dirty="0">
              <a:ea typeface="Roboto" pitchFamily="2" charset="0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88325615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entagon 8"/>
          <p:cNvSpPr/>
          <p:nvPr/>
        </p:nvSpPr>
        <p:spPr>
          <a:xfrm rot="5400000">
            <a:off x="2959279" y="-780991"/>
            <a:ext cx="3178814" cy="4740797"/>
          </a:xfrm>
          <a:prstGeom prst="homePlate">
            <a:avLst>
              <a:gd name="adj" fmla="val 37937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Группа 3"/>
          <p:cNvGrpSpPr/>
          <p:nvPr/>
        </p:nvGrpSpPr>
        <p:grpSpPr>
          <a:xfrm>
            <a:off x="4120177" y="1867639"/>
            <a:ext cx="881983" cy="881983"/>
            <a:chOff x="4120177" y="1867639"/>
            <a:chExt cx="881983" cy="881983"/>
          </a:xfrm>
        </p:grpSpPr>
        <p:sp>
          <p:nvSpPr>
            <p:cNvPr id="11" name="Freeform 460"/>
            <p:cNvSpPr>
              <a:spLocks noEditPoints="1"/>
            </p:cNvSpPr>
            <p:nvPr/>
          </p:nvSpPr>
          <p:spPr bwMode="auto">
            <a:xfrm>
              <a:off x="4120177" y="1867639"/>
              <a:ext cx="881983" cy="881983"/>
            </a:xfrm>
            <a:custGeom>
              <a:avLst/>
              <a:gdLst>
                <a:gd name="T0" fmla="*/ 64 w 128"/>
                <a:gd name="T1" fmla="*/ 0 h 128"/>
                <a:gd name="T2" fmla="*/ 0 w 128"/>
                <a:gd name="T3" fmla="*/ 64 h 128"/>
                <a:gd name="T4" fmla="*/ 64 w 128"/>
                <a:gd name="T5" fmla="*/ 128 h 128"/>
                <a:gd name="T6" fmla="*/ 128 w 128"/>
                <a:gd name="T7" fmla="*/ 64 h 128"/>
                <a:gd name="T8" fmla="*/ 64 w 128"/>
                <a:gd name="T9" fmla="*/ 0 h 128"/>
                <a:gd name="T10" fmla="*/ 64 w 128"/>
                <a:gd name="T11" fmla="*/ 118 h 128"/>
                <a:gd name="T12" fmla="*/ 10 w 128"/>
                <a:gd name="T13" fmla="*/ 64 h 128"/>
                <a:gd name="T14" fmla="*/ 64 w 128"/>
                <a:gd name="T15" fmla="*/ 10 h 128"/>
                <a:gd name="T16" fmla="*/ 118 w 128"/>
                <a:gd name="T17" fmla="*/ 64 h 128"/>
                <a:gd name="T18" fmla="*/ 64 w 128"/>
                <a:gd name="T19" fmla="*/ 11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8" h="128">
                  <a:moveTo>
                    <a:pt x="64" y="0"/>
                  </a:moveTo>
                  <a:cubicBezTo>
                    <a:pt x="29" y="0"/>
                    <a:pt x="0" y="29"/>
                    <a:pt x="0" y="64"/>
                  </a:cubicBezTo>
                  <a:cubicBezTo>
                    <a:pt x="0" y="99"/>
                    <a:pt x="29" y="128"/>
                    <a:pt x="64" y="128"/>
                  </a:cubicBezTo>
                  <a:cubicBezTo>
                    <a:pt x="99" y="128"/>
                    <a:pt x="128" y="99"/>
                    <a:pt x="128" y="64"/>
                  </a:cubicBezTo>
                  <a:cubicBezTo>
                    <a:pt x="128" y="29"/>
                    <a:pt x="99" y="0"/>
                    <a:pt x="64" y="0"/>
                  </a:cubicBezTo>
                  <a:close/>
                  <a:moveTo>
                    <a:pt x="64" y="118"/>
                  </a:moveTo>
                  <a:cubicBezTo>
                    <a:pt x="34" y="118"/>
                    <a:pt x="10" y="94"/>
                    <a:pt x="10" y="64"/>
                  </a:cubicBezTo>
                  <a:cubicBezTo>
                    <a:pt x="10" y="34"/>
                    <a:pt x="34" y="10"/>
                    <a:pt x="64" y="10"/>
                  </a:cubicBezTo>
                  <a:cubicBezTo>
                    <a:pt x="94" y="10"/>
                    <a:pt x="118" y="34"/>
                    <a:pt x="118" y="64"/>
                  </a:cubicBezTo>
                  <a:cubicBezTo>
                    <a:pt x="118" y="94"/>
                    <a:pt x="94" y="118"/>
                    <a:pt x="64" y="11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2" name="Freeform 461"/>
            <p:cNvSpPr>
              <a:spLocks noEditPoints="1"/>
            </p:cNvSpPr>
            <p:nvPr/>
          </p:nvSpPr>
          <p:spPr bwMode="auto">
            <a:xfrm>
              <a:off x="4339015" y="2086477"/>
              <a:ext cx="444306" cy="444306"/>
            </a:xfrm>
            <a:custGeom>
              <a:avLst/>
              <a:gdLst>
                <a:gd name="T0" fmla="*/ 0 w 67"/>
                <a:gd name="T1" fmla="*/ 0 h 67"/>
                <a:gd name="T2" fmla="*/ 18 w 67"/>
                <a:gd name="T3" fmla="*/ 67 h 67"/>
                <a:gd name="T4" fmla="*/ 38 w 67"/>
                <a:gd name="T5" fmla="*/ 53 h 67"/>
                <a:gd name="T6" fmla="*/ 54 w 67"/>
                <a:gd name="T7" fmla="*/ 67 h 67"/>
                <a:gd name="T8" fmla="*/ 54 w 67"/>
                <a:gd name="T9" fmla="*/ 45 h 67"/>
                <a:gd name="T10" fmla="*/ 67 w 67"/>
                <a:gd name="T11" fmla="*/ 31 h 67"/>
                <a:gd name="T12" fmla="*/ 0 w 67"/>
                <a:gd name="T13" fmla="*/ 0 h 67"/>
                <a:gd name="T14" fmla="*/ 41 w 67"/>
                <a:gd name="T15" fmla="*/ 45 h 67"/>
                <a:gd name="T16" fmla="*/ 16 w 67"/>
                <a:gd name="T17" fmla="*/ 20 h 67"/>
                <a:gd name="T18" fmla="*/ 41 w 67"/>
                <a:gd name="T19" fmla="*/ 40 h 67"/>
                <a:gd name="T20" fmla="*/ 41 w 67"/>
                <a:gd name="T21" fmla="*/ 45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67">
                  <a:moveTo>
                    <a:pt x="0" y="0"/>
                  </a:moveTo>
                  <a:lnTo>
                    <a:pt x="18" y="67"/>
                  </a:lnTo>
                  <a:lnTo>
                    <a:pt x="38" y="53"/>
                  </a:lnTo>
                  <a:lnTo>
                    <a:pt x="54" y="67"/>
                  </a:lnTo>
                  <a:lnTo>
                    <a:pt x="54" y="45"/>
                  </a:lnTo>
                  <a:lnTo>
                    <a:pt x="67" y="31"/>
                  </a:lnTo>
                  <a:lnTo>
                    <a:pt x="0" y="0"/>
                  </a:lnTo>
                  <a:close/>
                  <a:moveTo>
                    <a:pt x="41" y="45"/>
                  </a:moveTo>
                  <a:lnTo>
                    <a:pt x="16" y="20"/>
                  </a:lnTo>
                  <a:lnTo>
                    <a:pt x="41" y="40"/>
                  </a:lnTo>
                  <a:lnTo>
                    <a:pt x="41" y="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</p:grp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958850" y="3674018"/>
            <a:ext cx="7507288" cy="425068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7737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LAYERS_CUSTOMIZATION" val="UEsDBBQAAgAIAIpkjEipAcR2+wIAALAIAAAUAAAAdW5pdmVyc2FsL3BsYXllci54bWytVU1v2zAMPadA/4Ohe6WkH2sb2C26AsUO61Ag67ZboNqKrcW2PEmum/76UZK/53QrsEMCm+J7pMhH2r9+yVLvmUnFRR6gBZ4jj+WhiHgeB+jx693RBbq+Ojzwi5TumPR4FKAy5wZAU+RFTIWSFxrAD1QnAeoZMDAjr5BcSK53wH0G3G2k41N0eDADl1wFKNG6WBJSVRXmChB5rERaGhKFQ5GRQjLFcs0kcWkgr8Eu9d/R8MtETvSuYKqHLPT7A9ckLceL4gOS6gQLGZPj+XxBftx/XoUJy+gRz5WmeciQB5Wc2VI+0XB7L6IyZcrYZr5LcsW0NklY28zXS764yD0lwwA5h3XGlKIxUzjNY0QclkyA/U1KVVLzqAGt4VVbXvNav7V5XzdutnOkcy7Kp5SrBI76kM46CfTJMKqf2etaBT02CrozTMiT7FfJJYvs67dWjPMFcgFbxdk8sapCOICnOxpqIXe3AAMV1R3EbdOwaxq2oJYDt9FXHQVqbrthVJeSNaWa+c88YuILlZIaWVxpWTKfjIw1lgzBPnFXrpvUNcRPdJae/UNvjN+oNT/VW52xgP/RmE9A1NaE5xF7uePgo1kGNdUMim1sWBcpNjG7nFT5lPV0PTC5HOumwEU8TWXMYAwjqinp7GQflEmqwCUs5QjbO9gLTnicpPDTkwzj0700GZXbSYbewV5wKsLtBLQ1t2Uk4zqOxNQqyCcT68QPS6VFxl+tPAd7Ri+tDt8auebopuDtwfn8j1EcxGgGc4MmVpd56u2r5vDBzKlWnc+6cJaBWmEemC4L59XMQlmMfCK2oWWqb/s5NfuwBx3lPDUd01zfQe+iWvFX5lU8Ml+6xYmpScKMZgL04eKkxwD9hO0yCG9N+yJuRN7UAWNi39y/rWiz5evWua7v67APNXzmrHIYN1MfQR2xFGUejXqIi+4jolLYaTeSUS9lG7jR4hhEKooAncJDfefLs8vuyueLywZr83pwgV0u71jpdcKdgkit6/Yifr0b4PE3UEsDBBQAAgAIANKD60rVRQzWnQYAABgYAAAdAAAAdW5pdmVyc2FsL2NvbW1vbl9tZXNzYWdlcy5sbmfFWF1v01YYvkfiP1iRkDaJz0kgNLUgJzltLVw72C6FTZNVjQpVKu1E2cTu2sIGExt0iA7GKAw27YZdmDahafPRv3D8F/ZL9rzvsZM4TWu7nbQLR7bj85zn/X7PO3Txzs1Z7ZvpWwsz83PDhTMnTxe06bkv56/PzN0YLkx4IyfOF7SF21Nz16dm5+emhwtz8wXt4oWjR4Zmp+ZufD11Yxr3R49o2tDN6YUFPC5coKfuszZzfbhQKfole7yiW9d80x61/aIxWrggf5NtuSHb4bKsyx1NbuOxKXdkIFt4Uf/ok3Pn75w5e+7joVMRVBZkd1w3zVRsjcHPns6AbXmObfrYQJi+Ja56wH4qV4C/KlfzrbYnPNOwBADeYPmK/BVA7/JBVBxxBevXsPoZrqepqyccR1ie75pGWfiG61u2x/oyhSfKLEojfKzJnXARCqriasgPskZKotct3Lbl+/A7/rMODbajb8MlegiXcV/D748aXjSg3S1Z1QhHabwVfi+DNI5le1w3LN8RrucYJc+wLfBakeswXTtc1OQmYHfUPqDQ2EVAvajhO/DGNwE2JRODfaCFPxGMbDIprCDRaifTKU1apq2Xfb1S8ceF6+qjok9ZPQoI9mIQLmlyHXdVUqMW3g2X6E8waNNr3Nc0+R5yLcExoTy8oL9qCg6i4iEyBl7OuF/dQkxqldmpb5VsAAnCB9qM7aYL5OiThjXqe7Ztur6wyvEbSPUMlNbBYjF8QKTIltgdpIilipdaTnxHd4XDQRiwzHW5fQAEX0Xyq/A+0SEYZgfPWMrLaMwYHTNxeUzrJWgtwkEhcz6YiiDf/JMt04xkywCCCBQOIth1J22Hou4JKZwiSvnADvNB7JF01XxOlra3YZVs5ICS17v/GjDY5EB6KLcSDNIATX3CKo35Rc/CbVGYkQftRO7NNsqIgahPBtibjrhKM8kAkuuDIqOeiIzUSIg284v2VSRD1sWqfJtnlX2JnFK+yLPmmnBV3UhbZOlXjFGdkiBl6zgncqp+Ej7USD8keeQ3gzPxsjIkZWCyLH1RC39gdZG5az25OnyYj5ArLk/Amw3djAnFNaNFD11CgbIipygO2gHOGz6K6TU4Gtrqa9wTe6TCNG6ohiVRpvC8PGF85o/ohinKPuIV+dv3VK1mki3SVlJ17P01uUUuG5WKjlaOK15cOMK7WnifbinvKCjydAZ4QCRVgeokUGDUNU4LiAYFfCyqvlZZXD3Ws02GQtQnYaJ69wm6NqhWb+7O7Qlq+3BLZqL+3uAAxCn/ZGLdr19FQFkqq2Z3se9JGeHjHHp3S8LSHcNO8S4Vheg42fz7OYgKB5I1YFIb/d4HtKRcykFr2YI/CiZQeISYr/dF+0EE38/p4o5IRVNkxaBfoj0aycOp5aCiDHTDw8jx31o7i1iuaiiKBtWvn4ENXGoRwnsZQzMCEGi8kcjFiZtTM7PZlxnWiM06a6PEkBhV6tDSW7wugmXHIGvkt/BwVIV71O5z6Yj697aqLok90hu/7i5XoFWbu61OB7EbL8iONymKruGpPiWgfJS2lFOfMm7S3V73+lnUzFfhMHfpyIp+rNfl1vFmMw592RpY3huUEHr9Lj7BxelSBql+1XP+SrQunuGZgjse9jEGvt85lRB3btE2sjak2GdiXMRqVZ3F7qRKqlHdJG2idIDA656d4p4iw0GQukj1zwcO4A1SXDNWzMXDEI508zpRIuv7dDxpm3VS1SC3WcufRY93RadUw5ZrDmx/9nDAVL9xhe6gly/pVkmo49pydM4OMi5FNiAdm57bOVG8YTPTuKYaudpWVANbcdrM0iBGG6jZSVmM6NikG4NtPuVu/7P4V0acfpa/4+jwTP6BY+7f8q1cwfVOA+4r+RwCvJArn+bCpeMQCpTo4H/OB6smF/xtWf8iDc3Ti0kAnhG9pPMN2DzPsjwaUfXYIfOgyjMQJMkhzhM2F4dZO3zMRxAKZva85oBDLnkuJZgW++DeY52axplok3MoJztNQQfx1Ig695PpjBG9kXPonqeXxsYR4HRQWzmRXkZ7V4/rziUUCB4SYPlzEF4igRBPTUWfUlrfVCXfFmzY6KzdcYk8AL3Tx1cw6Crc9xcYdw10V/MAHb4RID15RsXXy2Ue2gLjBTXOQGnFKT9q36uc9SnDNbpjyUbvbJdSV990N+v+pTHdQpX7Xyg4QnRmuzRq7M7iNthvNqk3yZCauMmJ6wQyqXqO4zdqrzozlCRa52mBZ/hDp3pG+v8CUEsDBBQAAgAIANKD60qz+4dr1AQAAHsSAAAnAAAAdW5pdmVyc2FsL2ZsYXNoX3B1Ymxpc2hpbmdfc2V0dGluZ3MueG1s5VhbTxtHFH73rxhtlbfECyk0BNlGEdgKCrfGWyl9QmPvYE/Zm3bHJfQJihpSESVRBW3VivTy0GcXcGMKhr8w8xf6S3pmZ31Z25ClCVGkRtrgnT3nO9/5zpnZY2emHtsW+pL4AXWdrDaaHtEQccquSZ1KVvvMKNya0FDAsGNiy3VIVnNcDU3lUhmvVrJoUC0SxsA0QADjBJMey2pVxrxJXV9bW0vTwPPlU9eqMcAP0mXX1j2fBMRhxNc9C6/DH7bukUCLEBIAwGW7TuSWS6UQyiikedesWQRRE5g7VCaFrYKFg6qmK7MSLq9WfLfmmNOu5frIr5Sy2keF8F/bRkHNUJs4UpMgB4tymU1i06SSBbaK9CuCqoRWqkB3dGRMQ2vUZNWsdntMwoC5PggTgqvcsYSZdkEEh0X4NmHYxAyrWxWQkccsaC+oJXPdwTYtG/AESQGy2oyxXJybnckvLywa+eLyfWN+TnG4gpORf2RcwcmYNebyiezvf76Ufzg3u/Bg2VhcnDNml7peIFEsw4welyADUrk1v0w6CmRYtWaXHEwt6Lo+XQLCoG8t7FeI4RYolGUFWwHR0BceqXxawxZl67JU0N6rhHj3Ao+U2UNZh6zG/BrRunAKEIhBcTpFHr/bqfGdiVjquoreTWsoywxmDJer0A2wFlLL6L1LbbMV14mlJu9RybXMTkLELhFzAdukp8mLq9QpgOWohlagCBakuugRBxWxAxuLMki/3AEIaqWAURZuqEJkfc+n2EKABzufoPnigBzlKvaDmOod5WU3l3P8N/6K7/I9/iv/nr/k+/xHvqe0Uc8v9PtO7CDxDT8TX/MmXA3ED/gZfw3Xn7wF/x/IZfEM8XOxAVab/FTaig210ADLBm+BY1084U3eRGKz/eQv8G/wQ36GwKchNqXRVCJOv4A5IEha/AgBTB3xI7EhtiQaP4YY/ITX+bF8qNgCKYgHTBBEOeMn4hn/WwY+DymfyLReg8eBBBZPpSGk9UIaR8TSiYjtgycIo4hBuhAWiS2IcA44T6VekU78WOrZwVc53FDbd3ZhJv/oRk8Skt0RcH7Rdoabdj6S5n/nFkta1TFO6SqcQNYup8S9JZsAteujGuxclTfSKOTRDXxTFU1W8VRsIbEtP0KZI6h+tWMJAkZyzd+pquGzeli2w5vdDSBlFNvw8XRo1hc0dTJmu1F1eveKxIzLGYr2xp69PKF+TEgqJuv1830vBDvdqg45KEvYTu9UKqRKP7Aj4merXJZbNTy5oEm2xHPxLQRp9CCLnavJPmwTXyD2JWyiGh1JMzhg4eR/wuvJ1U2S9JDzuwHZS8otsdOnQfLQ7dRb8qYbuh6GbkJJ693XXN9bTTzveZGEQKE1fJY8oSuSsBgZvf3x2PgndybuTqb1fzb+uHWpUzTNLVmYOu1xbvrC+e8NXpdMgQO+Bde3YTAi5kDU4aNqNIENzicZXc5Ow0epcOL7YCepfZiffoBrN+H+esl/hrlrL6l1wtfOHv89keUr/lOymSp2ADQvafaEYQ/Btx6eI9vqPJF7uhWejk04O6N58Nq2xntp1Lee+VWnX0+jfriyve3+/r+opu46X8Bj37gz+tAfK+QTmzrUBi0tapLOLxy58bER+A4/9FEqBWjxH4xyqX8BUEsDBBQAAgAIANKD60rlIJe7tQIAAIAKAAAhAAAAdW5pdmVyc2FsL2ZsYXNoX3NraW5fc2V0dGluZ3MueG1slVZtT9swEP6+X1GV7wQK01QpVIKySUhsoIH47iTXxKpjR/alrP9+fkvjpA1JU1Wq757Hvjs/d2mstpSvvs1mcVpLCRzfoawYQZhVtYR1rVCUd3OUNcwjBxNMyDdApDxXxtLYZjS7myc1ouCXqeCo97rkQpaEzVcXv+wTRxY5xhI7kFM5G5JCe8z1/eLH8noKxZ/xNSEVZUX4/lnk4jIh6TaXoubZaGjFvgLJKN+OIhlV+IRQdmI6h1JJUAqy0UwOLEYSYM1JV/aZyGmPmhigo+2oomhpt8v75e1iiFaRHM4psr4YvXuP8Pg4nI4jIPzD0cx1A+xB9jZfmM8gQ1R1dRZBitwUtMu5+X5ztXwc5TBBMt1+4zVqCCYhc9DoEUPl8T/Dvo9Nu0rBXk1dewPBXHrCYGXmRhw1K+dThfh8qVH3B6w2hCkNCE0t6FUH/Upq1YG1xhb4Fz4pz0KUt7SQD8HqEtYu4hDZdbSE9frBTosQe7AFMUrYeaPLtWdskX90ZY+QgbFFvjGawQtn++MI+i5Haq75gfgL/foGtBc40ctDyZpl4zZHPZvuVUGs3tBgSpHBSpl43mkJ5uriyNpcTNFRUDEnO5oTpIL/Nrhkb7NRcdRzeLmdFleMFBmc0pyNUU/qsF52PS5J92Joc3PrGeo5fjcXTpjzmeeEb8NjNEEkaVHq15gKGDakIYoZrBoP8olvxFRSSeQW5LsQbPI5XCAMguMoKEIcna5y7Gtxqvy8LhOQP/WtUWhk07U5XEHzgukvflD4hKxLGHA6JhZ6O07oQZWBwUsAiEyLgwDcyrnKmiFlsIND9wcWm/JQbrHSKh0S3D0+wwZDyXnLJE36YdHefneIBPYT+A8dVmfjnqcre4/r6h5Jomxmnc4fG87NQDNyCmeZXXsxdXbW/uMSaqP55/kfUEsDBBQAAgAIANKD60oQAKgBvQQAAAwSAAAmAAAAdW5pdmVyc2FsL2h0bWxfcHVibGlzaGluZ19zZXR0aW5ncy54bWztWFtPG0cUfvevGG2Vt8QLKWkIWhtFYAsr5tJ4K6VPaOwd7G32pt1xCX2CooZURElUQVu1Ir089NkF3JiC4S/M/IX+kp7ZWV/WNs5ShbQPRVq8O3Mu3/nOObPH1maf2Bb6nPiB6ToZZTI9oSDiVFzDdKoZ5RM9f2taQQHFjoEt1yEZxXEVNJtNaV69bJlBrUQoBdEAgRknmPFoRqlR6s2o6vr6etoMPF/suladgv0gXXFt1fNJQBxKfNWz8AZ80A2PBEpkIYEBuGzXidSyqRRCmrS06Bp1iyDTAOSOKYLC1gK1LUWVUmVceVz13bpjzLmW6yO/Ws4oH+TDv46MtDRv2sQRlARZWBTLdAYbhilAYKtkfkFQjZjVGqCdnJhS0Lpp0FpGuT0lzIC4OmwmNC5Dx8LMnAscODSybxOKDUyxfJQOKXlCg86CXDI2HGybFR12kIg/o8zrq6ViYT63urSs50qrC/piUWK4gpKee6RfQUkv6MVcIvmFT1dyD4uFpQer+vJyUS+s9LSAoliEmhqnQAOq3LpfIV0GNFqr22UHmxYU3QAvAaFQthb2q0R38yakZQ1bAVHQZx6pflzHlkk3RKqguh8T4t0PPFKhD0UeMgr160TpmZMGARgkp5vkO/e6Ob47HQtdld57YY1EqWFKcaUG1QBrITRN7V/qiK25Tiw08YzKrmV0AyJ2mRhL2AaCV/KOgtaAdQtiW/aIg0rYgUYyKcRb6WoE9XJATRo2UD6Svu+b2ELQJNDpBC2WhuKv1LAfxGjuUi3Kt5Jlv7DXbI/ts5/Zt+wVO2Dfs31Jhty/VO8bvov4V+ycf8lacDURO2Tn7A1cv7M2/D8Uy/w5Yhd8E6S22JmQ5ZtyoQmSTdYGxQZ/ylqshfhWZ+cP0G+yI3aOQKfJt4TQbCJMP4E4WBCw2DECMw3Ejvkm3xbW2An4YKeswU7EpkQLoMAfIEHg5Zyd8ufsT+H4IoR8KsJ6AxqHwjB/JgQhrJdCOAKWTgTsADSBGAkMwgW3iG+Dhwuw80zwFfHETgSfXfsyhhuyXwtL87lHN/qCEOiOAfPLjjI8dOIRMP85tljQMo9xSFfBBLT2MCWuLVEEqJMfWWAXMr0RRyGOnuObMmkii2d8G/EdcQtpjkwNsh0LEGwk5/ydshruNcK0Hd3sNYCgke/A7dnIqC8p6mTI9qLs9PeKsBmnMyTtrTU7PqBBmxBUjNbrx/teAHarVR5ykJawnN4pVUimfqgj4merWBatGp5cUCTb/AX/Gpw0+yzz3avRPqqJLyF7DJooR8dCDA5YOPmfskZydpMEPeL8bkL0AnKb7w5wkNx1J/S2eOi5boSuW5DSRu81N/BW4y/6XiShoVAa7gVOqIokKCYmb384deeju9P3ZtLqX5u/3RqrFI1vKxY2nc78NnfpwPcWrTFj35Bu3vVtmISIMeR19GwajVzD84mmimFp9OwUjngDo1P5X5ydDmBi+g6uvYQd9Yr9CJPWflLphC+affZrIsnX7IdkU1Ss5Vtjyjuh2yPQbYQnx448QUQXt8PzsAWnZTQBXlszvJfSHDnWm2NrU1bz9ZTmf5eokT38P1G9p+4X6dg3Z00d+aNDCtbjv+BkU38DUEsDBBQAAgAIANKD60pym1aJeAEAAA8GAAAfAAAAdW5pdmVyc2FsL2h0bWxfc2tpbl9zZXR0aW5ncy5qc42Uz2uDMBTH7/0rJLuOsv4Yw90KZTDoYbDdxg5RX600JiGJrq70f59JsTUxaY0X8/WT73sv8t5xErULpSh6jY7m3ew/7L3RQGtbTCQ82h+I/qBE5eql1pEkRQZfRQmkoIAcpO6OXuTTlfAZI2pMk+ZT28qeH2Ke/BD3icLjK31g7QF/feDBJ/5dxEmvsnNVvbtOKqUYnaaMKqBqSpkosWHQw5tZ/SIdmNUg7qBbnIJlOlvNX+JZiLw6DrmUlRzTZsNyNk1wus8Fq2gWir9rOIj2p+9DACmkeldQuoHvkVyAlJCFsrzABCdAer5PZt1ALeMbWZzpupCF6uhlvIqX8z7NcQ4jbqm90NZryK3XdqpnTsFBhYrhBDcghlZz/Vgg4xUfwwmW6xsZoIvnxVO89qKE4aygebDajtPJatuQ4aBQq4WY00I7T5+WvpakYztfWYOpiyuduBvfUTI2cHhgOWDtHyTKHSR6/936VsrM2ujnXlb2+D1NTv9QSwMEFAACAAgA0oPrSqWtVrdLDwAAjxsAABcAAAB1bml2ZXJzYWwvdW5pdmVyc2FsLnBuZ+1ZaVRTZ7c+1IlqRTtQZe6g7a0iVFAGGVKc0AsVxa8yhqgoKCRECCQkkMRbarFWTAcryhQoZZAhKU2TAIHEkWNvGAVyDIEETZkykEZyciAh5Avt1/utdX/eX/cHZ613nbOfdd69n7PPfvd+93q/On4sfON65/UAAGw8euRgNAC8YrCNIvu1NiRKb/Ww3ewI0eH7AVav64xNWJ0a9mkYALQwNiyeWWOTX710JI4AAA4Pl4cdiK8/BwAu244eDPtHbpJ2DFPfTEaD+hz1FXsitJnw5k9bzh694fP2w0dX429OHDniHL6h9og+1/fb0/H7b/q8uzvy2vG6DRt/unC1bbNh/xc335t5J3L3wfeOOd3+Zt9br401GUnMOXhxMlAE43UhyqUymDK+N489heRVcCUcyb28ELPU3CRRvtTAsCkhRqLGy0kPoWNf2gGXPZpm59LgNOOZQKfOtnyzKj8ZAMaz7hJFbWWj++Iq2vyY9gCQeGz4jw/FaRY6hhll+zIv/ve3MOVJhb4uq/8lNIsykfzNANA6eiyettfN9s579hQAsP9g2g5453blOuDy6S3uBoz1RZrlSpTiF92zC4E605ulYJc+s2mKIfshE41DytX8DAgR49LHsgQ+MgXWomm52a6b6KjRt9gB97qvrLFwGSwJnmZJoyrSM3J/+zpG3ajr2Eub2NUIj5HGnHWBDPpim/kjD4quuc2S4ycx0SiaH7xR5LONLirazusRRUXfJspOBTD46R5UwZA2HsVSw+I2Dgxv7dJH78aoi+dMC7/qC14DgO7EI/0xe/p+5H/2a0yHNxQT2SeBllSr9lMxA0GzeU7d1ROx4Ytg6CUlcQzzmBZO1fILaGRU82TxhHT+U0ZyG+1tA1dESRRM2oh7bXnD4FjH8dU2v0IMThC5JmQkqE2a7EO6uALhEA+2q8LHjEJRb1CaPhfO0slG4ZCpJEHm6WGtBVsSRa/Bzo3msb2bAMCYOVvJtpc7Vu8NTRrxif9Sm0V3u6fUrjeMYNScKTH1h/VwqEyx42meaO8p1PbbaHn0HMUqZm7rdg+/m6NM3sqMGAvX1hn5+U3U64dDbDFcWhY0vTPY22d658/FdijBmOwHOZLV9Hl+cJAijXYlx7KtcpJhxjuOKU0j0Pz9SiPG422KmTcTXTIxgbJsBcmdGYHLWjreCcPoO3ZNB2VFHNL7lKWP5ead1EhM+qaFl+1I9Bn0uwoPV9UvJcKQ3sYIrIpclJbEwFNcxTAVm0aHq05DwQAQ8OhK4gHMfaHW2XRNg4P6kQmvUi9c4LZp/yLuNRXNk6twsLYr9L+UtncufnI89RmYbk5FuImYqiTkhNmFPcDsUevsgNOYZUfXOk5yfF/UFPCEN9Tq7sWtarG6L2JMWF/JNrv0/ULqhxCld5dEapLW7IPDKiF8O3vCtB4e0b1c1YeVBzgAgLn1m0pvxzpHreNv58m7yGu0AUln0Jmjqc3p6EPaD/bKEQ4O29E3oPEk4/xpT+qXo5WqxqQ1U7HLqij5yho/nB/+onErAJzOPhOG2ZG7c78sq6N3HHmWS46QvjVQIyH9ugoA+IkX+pmFyyvjIbqkkq2W+KMLbCFIv2JzauvBMNsfdz3Wvwr45OPlx/urQ2z55U1b/tkc+W/wVF/wXLczADzZ9u9V9rk7AHz+6v9aeivgCrgCroAr4Aq4Aq6AK+AKuAL+vwB58XQc17bl9/k/KPN6QhKZfoTf96ApTff5wlTLQ5Txw/CqivSFcbz16cwc0634jq2XNBg5VMVHqoVh84tvlAR7W+twya5icRStzqOZCgYrg972zhv2qHAvlOqdhstKgmRgeZPcw+zKPGAzdJlAMYm9Q0y38br2l+rB5D0NgRwcI6wzSmXxCfJK3W5j0VvlVZ07/ummKKU2tufG4AVez+67iPhQEm2uY50FErXGixbgRhj+cFLpGyPPShZkjik9RC1McxLhIRj6x2iml2RLKFWdC0F6uNU4kMB+OExiSRRtS6M45A5fF3orRVc0Yjyg6+SK9J0nCOml7o1TezMEuo52BqUMbgVh4Dh0uO9H7e2/bLfcRXo0z8oezzkbHA+x8xfSqAi69EDa3QciXhyLfaSxnv1zA7X5VCH1yPjHcMmwnpWMBoVn+ZKYeaM6bocx9VsBTi40x44Y5LbWzqNTVHISOZEMt+40plNDmO2KCaNgcliYZuUqSnwz1t3LbFRXpbYQNSlg2h7Z5DON2bzWnJtUIHxQL8wI8m3/R2oYEmimPQkNjOzMcPxZ2V7cMS+JU+lhp/cFD/gFJFkHLlmGpeCHeMpCQclJglovUbpPSeZUyHnq5nqkn0WGuZNDBFvf92v7uQc5cwSOcm8JjnBd9bRUqg8c2pC10fKufux5gIvLsNPQ7hetAZxLWuiSMV4SFaFK73S3hJ3+24In380jleoGdk2dGsC0CNPlvBzAlZ289LgXnQKm27jHDjNny9yqDyQ2VLJ9a6kXQb+ctUTy2jtf+26Adn9TzJ7w7OL3yEge1ThdEWctVUaSY90AcMaX2ZrqnDr6cVBKtdQP1HCYlMeGAK06eo0l987DD3JO5ThhEpviWm/8V0f+LszVSoVRvtkAdHyjinJwVyqOox5pWotSZK4cCqp8KiouqaRSh7lZVsTdF5EARegIRx1SY553LL76JBTqZ/CWreOgPGUT1M+nTtli87/JSwcnVuGXDKb7GIsaFtNeKhWYGAXU7uwydasC5eICyrC9Iai5qQRQnIU6P0idTSaOHubgjNz8spoKZZaclezvXnxC5Gdp94SNnBZ9TsgQmVUn2hOmeN3PZafbHJfpd9h1S+MrfAb+Co55n5XjCFmqGqz7IqmY52j2IIss60ohdvqn5S8CT3Xfm4QSpLCQkq/MmYdj08dY5E/7Vx2HgvrOYjEYUyEdA0XrIbXKHJ+GLUsQmjtTo0CVulX4HvwbfYE92JJJNqGEpIRRmnHOSiRkd+7OSBdM+OQFm0vcBAPYUuoQoXQXI9iE8HvGsjUjH1pfMI+BxRF/ci+W03jX2eq4Mphi2rJtemcX8THpEBocjlwz8ZT3RJmv4tY/aVYmYsDW5tiKzrVcWvBg50U5q6UGrSuK3i03qzc51riTtCKwCzkzNntV4ccepoHUVZcShYZ5xrH3NZsLV1sENPVXOja7JgOJLX+VZc+uZ3/cXKm956HkTQ4/Nde3hfg11PDY4Mv7qPkXM1rxVgM1MnTO35pvilWn7xJXKoiaeMYw7T89RCZhlw2hJsbjFeIAYoWvoVmeyknm9Wx4wwAAM14v2CPXX5cuu+mW3ViqJK8jg6GMiKFPEermdjzJQ4PkouF1l6VSlZwOLtWChKtSvUsPTxp+JW+X2zQ1z8lgdhUs3T2oSBL6CW4c8Oa0zNUjUs1t3Pu2PGX8+Gv2gZw9kjiFSWi483y3q7mbUjSsreAEr0p8V7bjeLqHsixTIHx0jsxrrxah7BMnK3XHdRGFKWGivhZ1oJLQpEuPW0ul2je0+Cx9UV3svjOEmGSjXmTLzM8eenY4fDbAv+hU8HMfj1RPvA6ZKk521Xih7i64CaidZB2pI/H8aDiqltoXqUsmLtrCkHjXXqd+kTfmOY0EEi2uYHLLTMB1cW5kSgSjHPqb86XXrTs0Ps5iz0pzZHY5mgVTb5GJM0dwmH0Z5sg8Jlnni1AVyvP+jlbuUFkmnXudMXWco/QvwXEiUMzdD1KXuZfiILAOU4oGq4qlz8hDZiyxmxdI6kdZSI0wl9EkYXRY29LQRT08O+DI3G8oId75dGHs4eS4L5MxDj5JqhMmjSF35skFstPRQk0rQ5jR4S24Y4meOb/RRNMoWxK+XBCCLCaSu3Cip7EGEakDDD4uQQwKs+eG1C/VwXQNXo+QFl8wmhSXFOxmnQh5PjUvNSt4wpfjm8p7XzcC98rHl4uX8xlz/J9GmV+5syEvt6q9SakSNfEKVu07yEUzyex6D2SguHpoVPhWza3QUrSp4JNwfatFmAJm7JGllNIiuQalp9sCzK3oYyXHqNWxOeMM+guOMUbsM13s4UCheStjMbPZp+ClEjc2uvctg9X8e5plSZFYftjcSF/s86NoG91Dyk/aKoxUCADR+Uij9z5I9EbCQIyYV6nLRXedAXOLED9xTZfKMxukrJltZeh1rYxvO3BOfAWkeWZLZFhOXzSIh1pcivUlpl/ycX5uygpUQhcEH4eFDQikydVm1VbSNUhUaJVwRn7xUd/Q6EgKzxu4vG2LHpn23v+YvOacS5+fLtn4/OyQGIstlmYuh3dtsTQ2ZCnetGrADz5TN8lEIk1zz/9MtbFa5XglXTXXOBhxMeW5sOeHnbo4FDx0sm7d6HfcYD3fuo/6aduEv5xmpLOcLgcz8ueLBv8jIut6GD0OTUXYkYxBoYODyXQeak+hOe2hL9z9EMIsgNbgzxTeoOKPex7NbLSASLm3iyx+Cf9O5FgxQCsh5I/awrrMWz96ie/ay7N57V29zr/9WZc4PTwwmiHqugX11NWL0giSCNzI/TCMNXhJnWT5duqLbp1ltgjzydbieP9e8lgIvV1IgVU9JyJGfIS3unuW6HbjvbChGENhqWd05/6qdE3L+5TB5OyrBQVLVfzmjE13Noqz5Ac2hWQTHn3H88REZPibrWsuByWgkeCvf032Dzq1XIaml6sSJd9h+/SuvF1i6DvZX8pjIFTf2f/ZJwTqcuaqN7T9Xsu6g/ESq6fRWd93XmdvJyx/ZIDDlMVsIH1HXaoZ/Ho+hvR9OazrwWdd6oeYzDJLNNay/WZSCt2xhvaRsQV0FwQ+XOYS9RcX5TjFlGAMnMvvRg3XI0c7MSngRJPNyeqo0XnoTGoYpydIviSEYTWEn6zafpE8eSe1jv0Rf5Suqx5cNu0Oi4tAd9jcpWqhAQ1T+a+LVguyL/UXbxLhEdEbQQ1t3B4sBgBI165xkzsXayuQd1soWFDVryRc9V1j4YuylPEmJn18S62dIsncEB419a8YA8Y1tqCveaWTVWedYJq/gi1IaH5CN+qPk7rQzj11k1fJAJBLKwuclhUvpXFpv1v8l8om6iXDz7Autrlny4Kmlw+LyoZNLqSodQBwOWL2p4kYNR59Z9MrAFAsOypmS/qSmH8LzEXk3IJxeGH18mFSw5eouGNCQdsiUjj5pk2LuGbEMpmVlR67NKWHTaVIj79tFu3nhuFGqUjUBFk3Xdn86AE4dPUCYLuOHjp2kLX/9Of/BFBLAQIAABQAAgAIAIpkjEipAcR2+wIAALAIAAAUAAAAAAAAAAEAAAAAAAAAAAB1bml2ZXJzYWwvcGxheWVyLnhtbFBLAQIAABQAAgAIANKD60rVRQzWnQYAABgYAAAdAAAAAAAAAAEAAAAAAC0DAAB1bml2ZXJzYWwvY29tbW9uX21lc3NhZ2VzLmxuZ1BLAQIAABQAAgAIANKD60qz+4dr1AQAAHsSAAAnAAAAAAAAAAEAAAAAAAUKAAB1bml2ZXJzYWwvZmxhc2hfcHVibGlzaGluZ19zZXR0aW5ncy54bWxQSwECAAAUAAIACADSg+tK5SCXu7UCAACACgAAIQAAAAAAAAABAAAAAAAeDwAAdW5pdmVyc2FsL2ZsYXNoX3NraW5fc2V0dGluZ3MueG1sUEsBAgAAFAACAAgA0oPrShAAqAG9BAAADBIAACYAAAAAAAAAAQAAAAAAEhIAAHVuaXZlcnNhbC9odG1sX3B1Ymxpc2hpbmdfc2V0dGluZ3MueG1sUEsBAgAAFAACAAgA0oPrSnKbVol4AQAADwYAAB8AAAAAAAAAAQAAAAAAExcAAHVuaXZlcnNhbC9odG1sX3NraW5fc2V0dGluZ3MuanNQSwECAAAUAAIACADSg+tKpa1Wt0sPAACPGwAAFwAAAAAAAAAAAAAAAADIGAAAdW5pdmVyc2FsL3VuaXZlcnNhbC5wbmdQSwUGAAAAAAcABwAXAgAASCgAAAAA"/>
  <p:tag name="ISPRING_PRESENTATION_TITLE" val="Powerpoint_Lenta_draft - 2017"/>
  <p:tag name="ISPRING_FIRST_PUBLISH" val="1"/>
</p:tagLst>
</file>

<file path=ppt/theme/theme1.xml><?xml version="1.0" encoding="utf-8"?>
<a:theme xmlns:a="http://schemas.openxmlformats.org/drawingml/2006/main" name="Office Theme">
  <a:themeElements>
    <a:clrScheme name="Другая 34">
      <a:dk1>
        <a:srgbClr val="000000"/>
      </a:dk1>
      <a:lt1>
        <a:srgbClr val="FFFFFF"/>
      </a:lt1>
      <a:dk2>
        <a:srgbClr val="052095"/>
      </a:dk2>
      <a:lt2>
        <a:srgbClr val="03186F"/>
      </a:lt2>
      <a:accent1>
        <a:srgbClr val="03186F"/>
      </a:accent1>
      <a:accent2>
        <a:srgbClr val="052095"/>
      </a:accent2>
      <a:accent3>
        <a:srgbClr val="0365C0"/>
      </a:accent3>
      <a:accent4>
        <a:srgbClr val="0365C0"/>
      </a:accent4>
      <a:accent5>
        <a:srgbClr val="0365C0"/>
      </a:accent5>
      <a:accent6>
        <a:srgbClr val="0365C0"/>
      </a:accent6>
      <a:hlink>
        <a:srgbClr val="052095"/>
      </a:hlink>
      <a:folHlink>
        <a:srgbClr val="052095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F67952BCC9A97B47A7A1EE7F0372182A" ma:contentTypeVersion="0" ma:contentTypeDescription="Создание документа." ma:contentTypeScope="" ma:versionID="cfba8aa69803876e73323c3945a9ceb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12d601f49cab7e8486eb503307876bd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Dat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1468647-A34A-4C02-9C24-E7FFA48719B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E4611E7-CBB2-41D1-A19F-FB11C46C465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B239A7D6-0ECD-4A2B-B692-A553F5E163F3}">
  <ds:schemaRefs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purl.org/dc/dcmitype/"/>
    <ds:schemaRef ds:uri="http://www.w3.org/XML/1998/namespace"/>
    <ds:schemaRef ds:uri="http://schemas.microsoft.com/office/infopath/2007/PartnerControl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59435</TotalTime>
  <Words>302</Words>
  <Application>Microsoft Office PowerPoint</Application>
  <PresentationFormat>Экран (16:9)</PresentationFormat>
  <Paragraphs>89</Paragraphs>
  <Slides>7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7" baseType="lpstr">
      <vt:lpstr>MS Mincho</vt:lpstr>
      <vt:lpstr>Arial</vt:lpstr>
      <vt:lpstr>Arial (основной), </vt:lpstr>
      <vt:lpstr>Calibri</vt:lpstr>
      <vt:lpstr>Century Gothic</vt:lpstr>
      <vt:lpstr>Helvetica</vt:lpstr>
      <vt:lpstr>Open Sans</vt:lpstr>
      <vt:lpstr>Roboto</vt:lpstr>
      <vt:lpstr>Times New Roman</vt:lpstr>
      <vt:lpstr>Office Theme</vt:lpstr>
      <vt:lpstr>Презентация PowerPoint</vt:lpstr>
      <vt:lpstr>Процесс наставничества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Powerpoint_Lenta_draft - 2017</dc:title>
  <dc:creator>Wahyu</dc:creator>
  <cp:lastModifiedBy>Смирнова Оксана Вячеславовна (Региональный директор)</cp:lastModifiedBy>
  <cp:revision>4585</cp:revision>
  <cp:lastPrinted>2017-11-30T07:04:47Z</cp:lastPrinted>
  <dcterms:created xsi:type="dcterms:W3CDTF">2014-10-02T10:08:59Z</dcterms:created>
  <dcterms:modified xsi:type="dcterms:W3CDTF">2018-02-15T09:20:18Z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0x010100F67952BCC9A97B47A7A1EE7F0372182A</vt:lpwstr>
  </property>
</Properties>
</file>