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3"/>
  </p:notesMasterIdLst>
  <p:handoutMasterIdLst>
    <p:handoutMasterId r:id="rId14"/>
  </p:handoutMasterIdLst>
  <p:sldIdLst>
    <p:sldId id="376" r:id="rId3"/>
    <p:sldId id="375" r:id="rId4"/>
    <p:sldId id="378" r:id="rId5"/>
    <p:sldId id="377" r:id="rId6"/>
    <p:sldId id="379" r:id="rId7"/>
    <p:sldId id="392" r:id="rId8"/>
    <p:sldId id="394" r:id="rId9"/>
    <p:sldId id="380" r:id="rId10"/>
    <p:sldId id="381" r:id="rId11"/>
    <p:sldId id="382" r:id="rId12"/>
  </p:sldIdLst>
  <p:sldSz cx="9907588" cy="6858000"/>
  <p:notesSz cx="6797675" cy="99282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FF505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44993" autoAdjust="0"/>
  </p:normalViewPr>
  <p:slideViewPr>
    <p:cSldViewPr>
      <p:cViewPr varScale="1">
        <p:scale>
          <a:sx n="88" d="100"/>
          <a:sy n="88" d="100"/>
        </p:scale>
        <p:origin x="768" y="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134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176"/>
    </p:cViewPr>
  </p:sorterViewPr>
  <p:notesViewPr>
    <p:cSldViewPr>
      <p:cViewPr varScale="1">
        <p:scale>
          <a:sx n="62" d="100"/>
          <a:sy n="62" d="100"/>
        </p:scale>
        <p:origin x="287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78A5236-1D51-425F-BEDB-1035D6B85D64}" type="datetimeFigureOut">
              <a:rPr lang="ru-RU"/>
              <a:pPr>
                <a:defRPr/>
              </a:pPr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43ECCE5-7B76-4C03-AC0B-E50D22730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700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/>
          </a:p>
        </p:txBody>
      </p:sp>
      <p:sp>
        <p:nvSpPr>
          <p:cNvPr id="3686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11200" y="755650"/>
            <a:ext cx="5372100" cy="371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6463"/>
            <a:ext cx="5435600" cy="4464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CE495568-31A5-48DA-8087-655566E4A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6906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310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310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1604963"/>
            <a:ext cx="2227262" cy="4522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4963"/>
            <a:ext cx="6532563" cy="4522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2130425"/>
            <a:ext cx="8416925" cy="14668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310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310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DD3F5-9AFA-4B7B-80BD-63EF54897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3C867-13D7-4346-88CB-3E3CFBBF2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551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551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EBBA-F966-47DE-8ADB-F658F2046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9913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7613" y="1600200"/>
            <a:ext cx="4379912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7D46-A56E-4764-B303-F829327C7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551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6500" y="1681163"/>
            <a:ext cx="42116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6500" y="2505075"/>
            <a:ext cx="42116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90519-18F7-47CC-B0E9-44E6BF3DB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217A-FFE8-4DDE-BF49-953FDB8A0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55BBD-EB5C-4917-9B3C-0513E09A6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1085B-A013-4A34-B9D6-F6F261A27F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C48CE-5C43-42E1-8A38-6EE31FA38A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DFFE7-9274-4522-8DFB-7A5DC1C0E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274638"/>
            <a:ext cx="222726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256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FF826-78E6-472A-83EF-EF4117C40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551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551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4963"/>
            <a:ext cx="4379913" cy="4522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7613" y="1604963"/>
            <a:ext cx="4379912" cy="4522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551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6500" y="1681163"/>
            <a:ext cx="42116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6500" y="2505075"/>
            <a:ext cx="42116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26038" y="5503863"/>
            <a:ext cx="1849437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2130425"/>
            <a:ext cx="8416925" cy="146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3175"/>
            <a:ext cx="9906000" cy="4700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3"/>
            <a:ext cx="8912225" cy="4522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883525" y="5503863"/>
            <a:ext cx="140335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90600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22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22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4592638" y="6492875"/>
            <a:ext cx="715962" cy="361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defRPr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769548FD-C26F-4F4F-9E4D-38F061BF70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81888" y="6457950"/>
            <a:ext cx="93821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748713" y="6457950"/>
            <a:ext cx="720725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ctrTitle"/>
          </p:nvPr>
        </p:nvSpPr>
        <p:spPr>
          <a:xfrm>
            <a:off x="2362200" y="2420888"/>
            <a:ext cx="7431088" cy="2171750"/>
          </a:xfrm>
        </p:spPr>
        <p:txBody>
          <a:bodyPr/>
          <a:lstStyle/>
          <a:p>
            <a:pPr algn="r"/>
            <a:r>
              <a:rPr lang="ru-RU" dirty="0" smtClean="0"/>
              <a:t>Лучший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наставник</a:t>
            </a:r>
          </a:p>
        </p:txBody>
      </p:sp>
      <p:sp>
        <p:nvSpPr>
          <p:cNvPr id="1945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325" y="4941888"/>
            <a:ext cx="7431088" cy="1655762"/>
          </a:xfrm>
        </p:spPr>
        <p:txBody>
          <a:bodyPr/>
          <a:lstStyle/>
          <a:p>
            <a:pPr algn="l"/>
            <a:r>
              <a:rPr lang="ru-RU" smtClean="0"/>
              <a:t>Долгих Алексей Николаевич</a:t>
            </a:r>
          </a:p>
          <a:p>
            <a:pPr algn="l"/>
            <a:r>
              <a:rPr lang="ru-RU" smtClean="0"/>
              <a:t>Главный инженер Бузулукского РЭС</a:t>
            </a:r>
          </a:p>
          <a:p>
            <a:pPr algn="l"/>
            <a:r>
              <a:rPr lang="ru-RU" smtClean="0"/>
              <a:t>Филиала ПАО «МРСК Волги» - «Оренбургэнерго»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60388" y="4048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Мои механизмы наставничества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Объект 1"/>
          <p:cNvSpPr>
            <a:spLocks noGrp="1"/>
          </p:cNvSpPr>
          <p:nvPr>
            <p:ph idx="1"/>
          </p:nvPr>
        </p:nvSpPr>
        <p:spPr>
          <a:xfrm>
            <a:off x="273050" y="981075"/>
            <a:ext cx="9288463" cy="5213350"/>
          </a:xfrm>
        </p:spPr>
        <p:txBody>
          <a:bodyPr/>
          <a:lstStyle/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Определение начального уровня знаний;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Определение типажа обучаемого;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Структурирование обучения;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Личный пример;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Объяснение теоретического материала простым, доступным языком;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Предоставление обучающего материала (для самообразования);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Последовательность изложения материала, обучения тому, как выполнить работу быстрее и качественнее;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Совместная работа;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Обратная связь на промежуточных этапах;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Постоянное внимание и поддержка, доверие и ответственность самостоятельной работы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Своевременное поощрение обучаемых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06" y="260648"/>
            <a:ext cx="8640000" cy="57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60388" y="4048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Мои 5 «золотых» правил в наставничестве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Объект 1"/>
          <p:cNvSpPr>
            <a:spLocks noGrp="1"/>
          </p:cNvSpPr>
          <p:nvPr>
            <p:ph idx="1"/>
          </p:nvPr>
        </p:nvSpPr>
        <p:spPr>
          <a:xfrm>
            <a:off x="273050" y="1052513"/>
            <a:ext cx="9288463" cy="5213350"/>
          </a:xfrm>
        </p:spPr>
        <p:txBody>
          <a:bodyPr/>
          <a:lstStyle/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«Я расскажу, а ты послушай»;</a:t>
            </a:r>
          </a:p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«Я покажу, а ты посмотри»;</a:t>
            </a:r>
          </a:p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«Сделаем вместе»;</a:t>
            </a:r>
          </a:p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«Сделай сам, а я подскажу»</a:t>
            </a:r>
          </a:p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«Сделай сам и расскажи, что ты сделал»</a:t>
            </a:r>
          </a:p>
          <a:p>
            <a:pPr marL="812800" lvl="2" indent="-457200">
              <a:lnSpc>
                <a:spcPct val="200000"/>
              </a:lnSpc>
              <a:spcAft>
                <a:spcPct val="0"/>
              </a:spcAft>
              <a:buFont typeface="Calibri" pitchFamily="34" charset="0"/>
              <a:buAutoNum type="arabicPeriod"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314" y="332656"/>
            <a:ext cx="8640000" cy="48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1" name="Объект 1"/>
          <p:cNvSpPr>
            <a:spLocks noGrp="1"/>
          </p:cNvSpPr>
          <p:nvPr>
            <p:ph idx="1"/>
          </p:nvPr>
        </p:nvSpPr>
        <p:spPr>
          <a:xfrm>
            <a:off x="201613" y="5373688"/>
            <a:ext cx="9288462" cy="935037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Терихов А.Н. - заместитель главного инженера Бузулукского РЭС по оперативно-технологическому управлению.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1"/>
          <p:cNvSpPr>
            <a:spLocks noGrp="1"/>
          </p:cNvSpPr>
          <p:nvPr>
            <p:ph idx="1"/>
          </p:nvPr>
        </p:nvSpPr>
        <p:spPr>
          <a:xfrm>
            <a:off x="201613" y="5445125"/>
            <a:ext cx="9288462" cy="936625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Буханцов  А.Г. - электромонтёр оперативно-выездной бригады 5 разряда Бузулукского РЭС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274" y="369200"/>
            <a:ext cx="8640000" cy="48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1"/>
          <p:cNvSpPr>
            <a:spLocks noGrp="1"/>
          </p:cNvSpPr>
          <p:nvPr>
            <p:ph idx="1"/>
          </p:nvPr>
        </p:nvSpPr>
        <p:spPr>
          <a:xfrm>
            <a:off x="201613" y="5445125"/>
            <a:ext cx="9288462" cy="936625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Литуновский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Г.А. - электромонтёр оперативно-выездной бригады 4 разряда Бузулукского РЭС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338" y="260648"/>
            <a:ext cx="8270769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1"/>
          <p:cNvSpPr>
            <a:spLocks noGrp="1"/>
          </p:cNvSpPr>
          <p:nvPr>
            <p:ph idx="1"/>
          </p:nvPr>
        </p:nvSpPr>
        <p:spPr>
          <a:xfrm>
            <a:off x="201613" y="5445125"/>
            <a:ext cx="9288462" cy="936625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Кочетов  А.Н. - электромонтёр оперативно-выездной бригады 3 разряда Бузулукского РЭС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7099" y="332656"/>
            <a:ext cx="6219023" cy="50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1"/>
          <p:cNvSpPr>
            <a:spLocks noGrp="1"/>
          </p:cNvSpPr>
          <p:nvPr>
            <p:ph idx="1"/>
          </p:nvPr>
        </p:nvSpPr>
        <p:spPr>
          <a:xfrm>
            <a:off x="201613" y="5445125"/>
            <a:ext cx="9288462" cy="936625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Унщиков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Н.А. – мастер участка балансов и учёта электроэнергии Бузулукского РЭС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06" y="260648"/>
            <a:ext cx="8640000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1"/>
          <p:cNvSpPr>
            <a:spLocks noGrp="1"/>
          </p:cNvSpPr>
          <p:nvPr>
            <p:ph idx="1"/>
          </p:nvPr>
        </p:nvSpPr>
        <p:spPr>
          <a:xfrm>
            <a:off x="201613" y="5445125"/>
            <a:ext cx="9288462" cy="936625"/>
          </a:xfrm>
        </p:spPr>
        <p:txBody>
          <a:bodyPr/>
          <a:lstStyle/>
          <a:p>
            <a:pPr marL="355600" lvl="2" indent="-7938">
              <a:lnSpc>
                <a:spcPct val="100000"/>
              </a:lnSpc>
              <a:spcAft>
                <a:spcPct val="0"/>
              </a:spcAft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Наставляемый: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Унщиков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Н.А. – мастер участка балансов и учёта электроэнергии Бузулукского РЭС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274" y="268416"/>
            <a:ext cx="8640000" cy="510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39525</TotalTime>
  <Words>215</Words>
  <Application>Microsoft Office PowerPoint</Application>
  <PresentationFormat>Произвольный</PresentationFormat>
  <Paragraphs>28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 Unicode MS</vt:lpstr>
      <vt:lpstr>Microsoft YaHei</vt:lpstr>
      <vt:lpstr>Arial</vt:lpstr>
      <vt:lpstr>Calibri</vt:lpstr>
      <vt:lpstr>Times New Roman</vt:lpstr>
      <vt:lpstr>Тема Office</vt:lpstr>
      <vt:lpstr>1_Тема Office</vt:lpstr>
      <vt:lpstr>Лучший  наставник</vt:lpstr>
      <vt:lpstr>Презентация PowerPoint</vt:lpstr>
      <vt:lpstr>Мои 5 «золотых» правил в наставничестве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Мои механизмы наставничества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Масевкина Галина Германовна</dc:creator>
  <cp:lastModifiedBy>Панина Татьяна Анатольевна</cp:lastModifiedBy>
  <cp:revision>417</cp:revision>
  <cp:lastPrinted>2016-03-30T15:17:26Z</cp:lastPrinted>
  <dcterms:created xsi:type="dcterms:W3CDTF">1601-01-01T00:00:00Z</dcterms:created>
  <dcterms:modified xsi:type="dcterms:W3CDTF">2018-03-29T04:13:03Z</dcterms:modified>
</cp:coreProperties>
</file>